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 id="2147483662" r:id="rId2"/>
  </p:sldMasterIdLst>
  <p:notesMasterIdLst>
    <p:notesMasterId r:id="rId28"/>
  </p:notesMasterIdLst>
  <p:sldIdLst>
    <p:sldId id="256" r:id="rId3"/>
    <p:sldId id="257" r:id="rId4"/>
    <p:sldId id="293" r:id="rId5"/>
    <p:sldId id="294" r:id="rId6"/>
    <p:sldId id="295" r:id="rId7"/>
    <p:sldId id="296" r:id="rId8"/>
    <p:sldId id="297" r:id="rId9"/>
    <p:sldId id="309" r:id="rId10"/>
    <p:sldId id="311" r:id="rId11"/>
    <p:sldId id="312" r:id="rId12"/>
    <p:sldId id="313" r:id="rId13"/>
    <p:sldId id="314" r:id="rId14"/>
    <p:sldId id="315" r:id="rId15"/>
    <p:sldId id="316" r:id="rId16"/>
    <p:sldId id="317" r:id="rId17"/>
    <p:sldId id="318" r:id="rId18"/>
    <p:sldId id="319" r:id="rId19"/>
    <p:sldId id="320" r:id="rId20"/>
    <p:sldId id="321" r:id="rId21"/>
    <p:sldId id="322" r:id="rId22"/>
    <p:sldId id="323" r:id="rId23"/>
    <p:sldId id="324" r:id="rId24"/>
    <p:sldId id="325" r:id="rId25"/>
    <p:sldId id="326" r:id="rId26"/>
    <p:sldId id="327" r:id="rId27"/>
  </p:sldIdLst>
  <p:sldSz cx="9144000" cy="5143500" type="screen16x9"/>
  <p:notesSz cx="6858000" cy="9144000"/>
  <p:embeddedFontLst>
    <p:embeddedFont>
      <p:font typeface="Calibri" panose="020F0502020204030204" pitchFamily="34" charset="0"/>
      <p:regular r:id="rId29"/>
      <p:bold r:id="rId30"/>
      <p:italic r:id="rId31"/>
      <p:boldItalic r:id="rId32"/>
    </p:embeddedFont>
    <p:embeddedFont>
      <p:font typeface="Josefin Sans" pitchFamily="2" charset="0"/>
      <p:regular r:id="rId33"/>
      <p:bold r:id="rId34"/>
      <p:italic r:id="rId35"/>
      <p:boldItalic r:id="rId36"/>
    </p:embeddedFont>
    <p:embeddedFont>
      <p:font typeface="Josefin Sans ExtraLight" panose="020B0604020202020204" charset="0"/>
      <p:regular r:id="rId37"/>
      <p:bold r:id="rId38"/>
      <p:italic r:id="rId39"/>
      <p:boldItalic r:id="rId40"/>
    </p:embeddedFont>
    <p:embeddedFont>
      <p:font typeface="Josefin Sans Light" pitchFamily="2" charset="0"/>
      <p:regular r:id="rId41"/>
      <p:bold r:id="rId42"/>
      <p:italic r:id="rId43"/>
      <p:boldItalic r:id="rId44"/>
    </p:embeddedFont>
    <p:embeddedFont>
      <p:font typeface="Josefin Sans Medium" panose="020B0604020202020204" charset="0"/>
      <p:regular r:id="rId45"/>
      <p:bold r:id="rId46"/>
      <p:italic r:id="rId47"/>
      <p:boldItalic r:id="rId48"/>
    </p:embeddedFont>
    <p:embeddedFont>
      <p:font typeface="Josefin Sans SemiBold" pitchFamily="2" charset="0"/>
      <p:regular r:id="rId49"/>
      <p:bold r:id="rId50"/>
      <p:italic r:id="rId51"/>
      <p:boldItalic r:id="rId52"/>
    </p:embeddedFont>
    <p:embeddedFont>
      <p:font typeface="Open Sans" panose="020B0606030504020204" pitchFamily="34" charset="0"/>
      <p:regular r:id="rId53"/>
      <p:bold r:id="rId54"/>
      <p:italic r:id="rId55"/>
      <p:boldItalic r:id="rId56"/>
    </p:embeddedFont>
    <p:embeddedFont>
      <p:font typeface="Roboto Condensed Light" panose="02000000000000000000" pitchFamily="2" charset="0"/>
      <p:regular r:id="rId57"/>
      <p:italic r:id="rId58"/>
    </p:embeddedFont>
    <p:embeddedFont>
      <p:font typeface="Segoe UI" panose="020B0502040204020203" pitchFamily="34" charset="0"/>
      <p:regular r:id="rId59"/>
      <p:bold r:id="rId60"/>
      <p:italic r:id="rId61"/>
      <p:boldItalic r:id="rId6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161"/>
    <a:srgbClr val="F0390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3842843-4D95-421A-925E-5FF8C6D6F8BD}">
  <a:tblStyle styleId="{33842843-4D95-421A-925E-5FF8C6D6F8BD}"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4293" autoAdjust="0"/>
  </p:normalViewPr>
  <p:slideViewPr>
    <p:cSldViewPr snapToGrid="0">
      <p:cViewPr>
        <p:scale>
          <a:sx n="108" d="100"/>
          <a:sy n="108" d="100"/>
        </p:scale>
        <p:origin x="80" y="1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font" Target="fonts/font6.fntdata"/><Relationship Id="rId42" Type="http://schemas.openxmlformats.org/officeDocument/2006/relationships/font" Target="fonts/font14.fntdata"/><Relationship Id="rId47" Type="http://schemas.openxmlformats.org/officeDocument/2006/relationships/font" Target="fonts/font19.fntdata"/><Relationship Id="rId50" Type="http://schemas.openxmlformats.org/officeDocument/2006/relationships/font" Target="fonts/font22.fntdata"/><Relationship Id="rId55" Type="http://schemas.openxmlformats.org/officeDocument/2006/relationships/font" Target="fonts/font27.fntdata"/><Relationship Id="rId63" Type="http://schemas.openxmlformats.org/officeDocument/2006/relationships/presProps" Target="pres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font" Target="fonts/font1.fntdata"/><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font" Target="fonts/font12.fntdata"/><Relationship Id="rId45" Type="http://schemas.openxmlformats.org/officeDocument/2006/relationships/font" Target="fonts/font17.fntdata"/><Relationship Id="rId53" Type="http://schemas.openxmlformats.org/officeDocument/2006/relationships/font" Target="fonts/font25.fntdata"/><Relationship Id="rId58" Type="http://schemas.openxmlformats.org/officeDocument/2006/relationships/font" Target="fonts/font30.fntdata"/><Relationship Id="rId66" Type="http://schemas.openxmlformats.org/officeDocument/2006/relationships/tableStyles" Target="tableStyles.xml"/><Relationship Id="rId5" Type="http://schemas.openxmlformats.org/officeDocument/2006/relationships/slide" Target="slides/slide3.xml"/><Relationship Id="rId61" Type="http://schemas.openxmlformats.org/officeDocument/2006/relationships/font" Target="fonts/font33.fntdata"/><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font" Target="fonts/font2.fntdata"/><Relationship Id="rId35" Type="http://schemas.openxmlformats.org/officeDocument/2006/relationships/font" Target="fonts/font7.fntdata"/><Relationship Id="rId43" Type="http://schemas.openxmlformats.org/officeDocument/2006/relationships/font" Target="fonts/font15.fntdata"/><Relationship Id="rId48" Type="http://schemas.openxmlformats.org/officeDocument/2006/relationships/font" Target="fonts/font20.fntdata"/><Relationship Id="rId56" Type="http://schemas.openxmlformats.org/officeDocument/2006/relationships/font" Target="fonts/font28.fntdata"/><Relationship Id="rId64"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font" Target="fonts/font23.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5.fntdata"/><Relationship Id="rId38" Type="http://schemas.openxmlformats.org/officeDocument/2006/relationships/font" Target="fonts/font10.fntdata"/><Relationship Id="rId46" Type="http://schemas.openxmlformats.org/officeDocument/2006/relationships/font" Target="fonts/font18.fntdata"/><Relationship Id="rId59" Type="http://schemas.openxmlformats.org/officeDocument/2006/relationships/font" Target="fonts/font31.fntdata"/><Relationship Id="rId67" Type="http://schemas.microsoft.com/office/2016/11/relationships/changesInfo" Target="changesInfos/changesInfo1.xml"/><Relationship Id="rId20" Type="http://schemas.openxmlformats.org/officeDocument/2006/relationships/slide" Target="slides/slide18.xml"/><Relationship Id="rId41" Type="http://schemas.openxmlformats.org/officeDocument/2006/relationships/font" Target="fonts/font13.fntdata"/><Relationship Id="rId54" Type="http://schemas.openxmlformats.org/officeDocument/2006/relationships/font" Target="fonts/font26.fntdata"/><Relationship Id="rId62" Type="http://schemas.openxmlformats.org/officeDocument/2006/relationships/font" Target="fonts/font34.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notesMaster" Target="notesMasters/notesMaster1.xml"/><Relationship Id="rId36" Type="http://schemas.openxmlformats.org/officeDocument/2006/relationships/font" Target="fonts/font8.fntdata"/><Relationship Id="rId49" Type="http://schemas.openxmlformats.org/officeDocument/2006/relationships/font" Target="fonts/font21.fntdata"/><Relationship Id="rId57" Type="http://schemas.openxmlformats.org/officeDocument/2006/relationships/font" Target="fonts/font29.fntdata"/><Relationship Id="rId10" Type="http://schemas.openxmlformats.org/officeDocument/2006/relationships/slide" Target="slides/slide8.xml"/><Relationship Id="rId31" Type="http://schemas.openxmlformats.org/officeDocument/2006/relationships/font" Target="fonts/font3.fntdata"/><Relationship Id="rId44" Type="http://schemas.openxmlformats.org/officeDocument/2006/relationships/font" Target="fonts/font16.fntdata"/><Relationship Id="rId52" Type="http://schemas.openxmlformats.org/officeDocument/2006/relationships/font" Target="fonts/font24.fntdata"/><Relationship Id="rId60" Type="http://schemas.openxmlformats.org/officeDocument/2006/relationships/font" Target="fonts/font32.fntdata"/><Relationship Id="rId65"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font" Target="fonts/font11.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nvi Bajpai" userId="5467de12148b6052" providerId="LiveId" clId="{A175DFAF-816D-4762-A71B-D9346732B322}"/>
    <pc:docChg chg="undo custSel addSld delSld modSld">
      <pc:chgData name="Manvi Bajpai" userId="5467de12148b6052" providerId="LiveId" clId="{A175DFAF-816D-4762-A71B-D9346732B322}" dt="2023-09-04T09:44:15.119" v="1206" actId="1076"/>
      <pc:docMkLst>
        <pc:docMk/>
      </pc:docMkLst>
      <pc:sldChg chg="modSp mod">
        <pc:chgData name="Manvi Bajpai" userId="5467de12148b6052" providerId="LiveId" clId="{A175DFAF-816D-4762-A71B-D9346732B322}" dt="2023-09-03T19:19:14.258" v="1205" actId="1076"/>
        <pc:sldMkLst>
          <pc:docMk/>
          <pc:sldMk cId="1199710103" sldId="311"/>
        </pc:sldMkLst>
        <pc:picChg chg="mod">
          <ac:chgData name="Manvi Bajpai" userId="5467de12148b6052" providerId="LiveId" clId="{A175DFAF-816D-4762-A71B-D9346732B322}" dt="2023-09-03T19:19:12.476" v="1204" actId="1076"/>
          <ac:picMkLst>
            <pc:docMk/>
            <pc:sldMk cId="1199710103" sldId="311"/>
            <ac:picMk id="7" creationId="{35018009-D05E-DD51-19B6-C951D20F012E}"/>
          </ac:picMkLst>
        </pc:picChg>
        <pc:picChg chg="mod">
          <ac:chgData name="Manvi Bajpai" userId="5467de12148b6052" providerId="LiveId" clId="{A175DFAF-816D-4762-A71B-D9346732B322}" dt="2023-09-03T19:19:14.258" v="1205" actId="1076"/>
          <ac:picMkLst>
            <pc:docMk/>
            <pc:sldMk cId="1199710103" sldId="311"/>
            <ac:picMk id="9" creationId="{5F193F4D-DD6A-5C32-E396-9F78327F60CA}"/>
          </ac:picMkLst>
        </pc:picChg>
      </pc:sldChg>
      <pc:sldChg chg="modSp mod">
        <pc:chgData name="Manvi Bajpai" userId="5467de12148b6052" providerId="LiveId" clId="{A175DFAF-816D-4762-A71B-D9346732B322}" dt="2023-09-03T18:41:50.580" v="1074" actId="20577"/>
        <pc:sldMkLst>
          <pc:docMk/>
          <pc:sldMk cId="3405799013" sldId="312"/>
        </pc:sldMkLst>
        <pc:spChg chg="mod">
          <ac:chgData name="Manvi Bajpai" userId="5467de12148b6052" providerId="LiveId" clId="{A175DFAF-816D-4762-A71B-D9346732B322}" dt="2023-09-03T18:41:50.580" v="1074" actId="20577"/>
          <ac:spMkLst>
            <pc:docMk/>
            <pc:sldMk cId="3405799013" sldId="312"/>
            <ac:spMk id="8" creationId="{9BD7413B-AD9F-3BCC-D400-36A3C6EAB46D}"/>
          </ac:spMkLst>
        </pc:spChg>
      </pc:sldChg>
      <pc:sldChg chg="modSp mod">
        <pc:chgData name="Manvi Bajpai" userId="5467de12148b6052" providerId="LiveId" clId="{A175DFAF-816D-4762-A71B-D9346732B322}" dt="2023-09-03T18:43:00.960" v="1075" actId="1076"/>
        <pc:sldMkLst>
          <pc:docMk/>
          <pc:sldMk cId="1114994995" sldId="313"/>
        </pc:sldMkLst>
        <pc:picChg chg="mod">
          <ac:chgData name="Manvi Bajpai" userId="5467de12148b6052" providerId="LiveId" clId="{A175DFAF-816D-4762-A71B-D9346732B322}" dt="2023-09-03T18:43:00.960" v="1075" actId="1076"/>
          <ac:picMkLst>
            <pc:docMk/>
            <pc:sldMk cId="1114994995" sldId="313"/>
            <ac:picMk id="4" creationId="{F44498D5-1191-0053-F956-0E724E13D9B1}"/>
          </ac:picMkLst>
        </pc:picChg>
      </pc:sldChg>
      <pc:sldChg chg="modSp mod">
        <pc:chgData name="Manvi Bajpai" userId="5467de12148b6052" providerId="LiveId" clId="{A175DFAF-816D-4762-A71B-D9346732B322}" dt="2023-09-04T09:44:15.119" v="1206" actId="1076"/>
        <pc:sldMkLst>
          <pc:docMk/>
          <pc:sldMk cId="3576975050" sldId="316"/>
        </pc:sldMkLst>
        <pc:picChg chg="mod">
          <ac:chgData name="Manvi Bajpai" userId="5467de12148b6052" providerId="LiveId" clId="{A175DFAF-816D-4762-A71B-D9346732B322}" dt="2023-09-04T09:44:15.119" v="1206" actId="1076"/>
          <ac:picMkLst>
            <pc:docMk/>
            <pc:sldMk cId="3576975050" sldId="316"/>
            <ac:picMk id="5" creationId="{7C47DF5A-5D4F-E51A-B367-383625BC1124}"/>
          </ac:picMkLst>
        </pc:picChg>
      </pc:sldChg>
      <pc:sldChg chg="modSp mod">
        <pc:chgData name="Manvi Bajpai" userId="5467de12148b6052" providerId="LiveId" clId="{A175DFAF-816D-4762-A71B-D9346732B322}" dt="2023-09-03T19:18:29.837" v="1199" actId="1076"/>
        <pc:sldMkLst>
          <pc:docMk/>
          <pc:sldMk cId="234636291" sldId="325"/>
        </pc:sldMkLst>
        <pc:spChg chg="mod">
          <ac:chgData name="Manvi Bajpai" userId="5467de12148b6052" providerId="LiveId" clId="{A175DFAF-816D-4762-A71B-D9346732B322}" dt="2023-09-03T19:18:27.853" v="1198" actId="1076"/>
          <ac:spMkLst>
            <pc:docMk/>
            <pc:sldMk cId="234636291" sldId="325"/>
            <ac:spMk id="97" creationId="{00000000-0000-0000-0000-000000000000}"/>
          </ac:spMkLst>
        </pc:spChg>
        <pc:spChg chg="mod">
          <ac:chgData name="Manvi Bajpai" userId="5467de12148b6052" providerId="LiveId" clId="{A175DFAF-816D-4762-A71B-D9346732B322}" dt="2023-09-03T19:18:29.837" v="1199" actId="1076"/>
          <ac:spMkLst>
            <pc:docMk/>
            <pc:sldMk cId="234636291" sldId="325"/>
            <ac:spMk id="98" creationId="{00000000-0000-0000-0000-000000000000}"/>
          </ac:spMkLst>
        </pc:spChg>
        <pc:cxnChg chg="mod">
          <ac:chgData name="Manvi Bajpai" userId="5467de12148b6052" providerId="LiveId" clId="{A175DFAF-816D-4762-A71B-D9346732B322}" dt="2023-09-02T12:24:30.225" v="1023" actId="1076"/>
          <ac:cxnSpMkLst>
            <pc:docMk/>
            <pc:sldMk cId="234636291" sldId="325"/>
            <ac:cxnSpMk id="3" creationId="{558AF0C6-8FEC-E822-FEC3-2047EE196ECA}"/>
          </ac:cxnSpMkLst>
        </pc:cxnChg>
        <pc:cxnChg chg="mod">
          <ac:chgData name="Manvi Bajpai" userId="5467de12148b6052" providerId="LiveId" clId="{A175DFAF-816D-4762-A71B-D9346732B322}" dt="2023-09-02T12:24:24.679" v="1022" actId="1076"/>
          <ac:cxnSpMkLst>
            <pc:docMk/>
            <pc:sldMk cId="234636291" sldId="325"/>
            <ac:cxnSpMk id="4" creationId="{FCC55F5A-69C4-555F-E8F3-DEA9179AAE9C}"/>
          </ac:cxnSpMkLst>
        </pc:cxnChg>
      </pc:sldChg>
      <pc:sldChg chg="addSp delSp modSp mod">
        <pc:chgData name="Manvi Bajpai" userId="5467de12148b6052" providerId="LiveId" clId="{A175DFAF-816D-4762-A71B-D9346732B322}" dt="2023-09-01T05:52:49.486" v="1013" actId="114"/>
        <pc:sldMkLst>
          <pc:docMk/>
          <pc:sldMk cId="1686649037" sldId="326"/>
        </pc:sldMkLst>
        <pc:spChg chg="add mod">
          <ac:chgData name="Manvi Bajpai" userId="5467de12148b6052" providerId="LiveId" clId="{A175DFAF-816D-4762-A71B-D9346732B322}" dt="2023-09-01T05:48:49.261" v="772" actId="14100"/>
          <ac:spMkLst>
            <pc:docMk/>
            <pc:sldMk cId="1686649037" sldId="326"/>
            <ac:spMk id="2" creationId="{534C66B6-610C-2065-2BD0-D74E69996F99}"/>
          </ac:spMkLst>
        </pc:spChg>
        <pc:spChg chg="mod">
          <ac:chgData name="Manvi Bajpai" userId="5467de12148b6052" providerId="LiveId" clId="{A175DFAF-816D-4762-A71B-D9346732B322}" dt="2023-09-01T05:52:49.486" v="1013" actId="114"/>
          <ac:spMkLst>
            <pc:docMk/>
            <pc:sldMk cId="1686649037" sldId="326"/>
            <ac:spMk id="97" creationId="{00000000-0000-0000-0000-000000000000}"/>
          </ac:spMkLst>
        </pc:spChg>
        <pc:spChg chg="del mod">
          <ac:chgData name="Manvi Bajpai" userId="5467de12148b6052" providerId="LiveId" clId="{A175DFAF-816D-4762-A71B-D9346732B322}" dt="2023-09-01T05:36:39.691" v="12"/>
          <ac:spMkLst>
            <pc:docMk/>
            <pc:sldMk cId="1686649037" sldId="326"/>
            <ac:spMk id="98" creationId="{00000000-0000-0000-0000-000000000000}"/>
          </ac:spMkLst>
        </pc:spChg>
        <pc:cxnChg chg="del">
          <ac:chgData name="Manvi Bajpai" userId="5467de12148b6052" providerId="LiveId" clId="{A175DFAF-816D-4762-A71B-D9346732B322}" dt="2023-09-01T05:45:30.325" v="502" actId="478"/>
          <ac:cxnSpMkLst>
            <pc:docMk/>
            <pc:sldMk cId="1686649037" sldId="326"/>
            <ac:cxnSpMk id="3" creationId="{558AF0C6-8FEC-E822-FEC3-2047EE196ECA}"/>
          </ac:cxnSpMkLst>
        </pc:cxnChg>
        <pc:cxnChg chg="del">
          <ac:chgData name="Manvi Bajpai" userId="5467de12148b6052" providerId="LiveId" clId="{A175DFAF-816D-4762-A71B-D9346732B322}" dt="2023-09-01T05:45:31.983" v="503" actId="478"/>
          <ac:cxnSpMkLst>
            <pc:docMk/>
            <pc:sldMk cId="1686649037" sldId="326"/>
            <ac:cxnSpMk id="4" creationId="{FCC55F5A-69C4-555F-E8F3-DEA9179AAE9C}"/>
          </ac:cxnSpMkLst>
        </pc:cxnChg>
      </pc:sldChg>
      <pc:sldChg chg="addSp delSp modSp mod">
        <pc:chgData name="Manvi Bajpai" userId="5467de12148b6052" providerId="LiveId" clId="{A175DFAF-816D-4762-A71B-D9346732B322}" dt="2023-09-01T05:37:06.530" v="18" actId="1076"/>
        <pc:sldMkLst>
          <pc:docMk/>
          <pc:sldMk cId="797952838" sldId="327"/>
        </pc:sldMkLst>
        <pc:spChg chg="add del mod">
          <ac:chgData name="Manvi Bajpai" userId="5467de12148b6052" providerId="LiveId" clId="{A175DFAF-816D-4762-A71B-D9346732B322}" dt="2023-09-01T05:36:57.467" v="15" actId="478"/>
          <ac:spMkLst>
            <pc:docMk/>
            <pc:sldMk cId="797952838" sldId="327"/>
            <ac:spMk id="3" creationId="{C6B03865-C448-D3FA-7D1C-659DE75395D5}"/>
          </ac:spMkLst>
        </pc:spChg>
        <pc:spChg chg="del">
          <ac:chgData name="Manvi Bajpai" userId="5467de12148b6052" providerId="LiveId" clId="{A175DFAF-816D-4762-A71B-D9346732B322}" dt="2023-09-01T05:36:28.565" v="1" actId="21"/>
          <ac:spMkLst>
            <pc:docMk/>
            <pc:sldMk cId="797952838" sldId="327"/>
            <ac:spMk id="98" creationId="{00000000-0000-0000-0000-000000000000}"/>
          </ac:spMkLst>
        </pc:spChg>
        <pc:picChg chg="mod">
          <ac:chgData name="Manvi Bajpai" userId="5467de12148b6052" providerId="LiveId" clId="{A175DFAF-816D-4762-A71B-D9346732B322}" dt="2023-09-01T05:37:06.530" v="18" actId="1076"/>
          <ac:picMkLst>
            <pc:docMk/>
            <pc:sldMk cId="797952838" sldId="327"/>
            <ac:picMk id="7" creationId="{7B0E668C-FC96-DCDD-2A9A-6C9DA3EAF4B5}"/>
          </ac:picMkLst>
        </pc:picChg>
      </pc:sldChg>
      <pc:sldChg chg="add del">
        <pc:chgData name="Manvi Bajpai" userId="5467de12148b6052" providerId="LiveId" clId="{A175DFAF-816D-4762-A71B-D9346732B322}" dt="2023-09-01T05:37:13.212" v="19" actId="47"/>
        <pc:sldMkLst>
          <pc:docMk/>
          <pc:sldMk cId="1841045114" sldId="328"/>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c95f375b38_3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c95f375b38_3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194782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c95f375b38_3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c95f375b38_3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287879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c95f375b38_3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c95f375b38_3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699421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c95f375b38_3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c95f375b38_3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388861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c95f375b38_3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c95f375b38_3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233426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c95f375b38_3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c95f375b38_3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12819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c95f375b38_3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c95f375b38_3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650130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c95f375b38_3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c95f375b38_3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062176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c95f375b38_3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c95f375b38_3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557719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c95f375b38_3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c95f375b38_3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501051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c95f375b38_3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c95f375b38_3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c95f375b38_3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c95f375b38_3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397702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c95f375b38_3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c95f375b38_3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592736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c95f375b38_3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c95f375b38_3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7988590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c95f375b38_3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c95f375b38_3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3771996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c95f375b38_3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c95f375b38_3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8796380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c95f375b38_3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c95f375b38_3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302523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c95f375b38_3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c95f375b38_3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268992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c95f375b38_3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c95f375b38_3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943889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D"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BAAC767-366D-4ECF-A6F1-3F953A2B992D}" type="slidenum">
              <a:rPr kumimoji="0" lang="en-ID"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ID"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614643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D"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BAAC767-366D-4ECF-A6F1-3F953A2B992D}" type="slidenum">
              <a:rPr kumimoji="0" lang="en-ID"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ID"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164336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D"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BAAC767-366D-4ECF-A6F1-3F953A2B992D}" type="slidenum">
              <a:rPr kumimoji="0" lang="en-ID"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ID"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770878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D" dirty="0"/>
          </a:p>
        </p:txBody>
      </p:sp>
      <p:sp>
        <p:nvSpPr>
          <p:cNvPr id="4" name="Slide Number Placeholder 3"/>
          <p:cNvSpPr>
            <a:spLocks noGrp="1"/>
          </p:cNvSpPr>
          <p:nvPr>
            <p:ph type="sldNum" sz="quarter" idx="5"/>
          </p:nvPr>
        </p:nvSpPr>
        <p:spPr/>
        <p:txBody>
          <a:bodyPr/>
          <a:lstStyle/>
          <a:p>
            <a:fld id="{1BAAC767-366D-4ECF-A6F1-3F953A2B992D}" type="slidenum">
              <a:rPr lang="en-ID" smtClean="0"/>
              <a:t>8</a:t>
            </a:fld>
            <a:endParaRPr lang="en-ID"/>
          </a:p>
        </p:txBody>
      </p:sp>
    </p:spTree>
    <p:extLst>
      <p:ext uri="{BB962C8B-B14F-4D97-AF65-F5344CB8AC3E}">
        <p14:creationId xmlns:p14="http://schemas.microsoft.com/office/powerpoint/2010/main" val="31340199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c95f375b38_3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c95f375b38_3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2457616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rotWithShape="1">
          <a:blip r:embed="rId2">
            <a:alphaModFix/>
          </a:blip>
          <a:srcRect t="7820" b="7812"/>
          <a:stretch/>
        </p:blipFill>
        <p:spPr>
          <a:xfrm flipH="1">
            <a:off x="0" y="0"/>
            <a:ext cx="9144000" cy="5143500"/>
          </a:xfrm>
          <a:prstGeom prst="rect">
            <a:avLst/>
          </a:prstGeom>
          <a:noFill/>
          <a:ln>
            <a:noFill/>
          </a:ln>
        </p:spPr>
      </p:pic>
      <p:sp>
        <p:nvSpPr>
          <p:cNvPr id="10" name="Google Shape;10;p2"/>
          <p:cNvSpPr txBox="1">
            <a:spLocks noGrp="1"/>
          </p:cNvSpPr>
          <p:nvPr>
            <p:ph type="ctrTitle"/>
          </p:nvPr>
        </p:nvSpPr>
        <p:spPr>
          <a:xfrm>
            <a:off x="3399150" y="588600"/>
            <a:ext cx="5024400" cy="1616700"/>
          </a:xfrm>
          <a:prstGeom prst="rect">
            <a:avLst/>
          </a:prstGeom>
        </p:spPr>
        <p:txBody>
          <a:bodyPr spcFirstLastPara="1" wrap="square" lIns="91425" tIns="201150" rIns="91425" bIns="91425" anchor="t" anchorCtr="0">
            <a:noAutofit/>
          </a:bodyPr>
          <a:lstStyle>
            <a:lvl1pPr lvl="0" algn="r" rtl="0">
              <a:lnSpc>
                <a:spcPct val="100000"/>
              </a:lnSpc>
              <a:spcBef>
                <a:spcPts val="0"/>
              </a:spcBef>
              <a:spcAft>
                <a:spcPts val="0"/>
              </a:spcAft>
              <a:buSzPts val="5200"/>
              <a:buFont typeface="Josefin Sans"/>
              <a:buNone/>
              <a:defRPr sz="4000" b="1">
                <a:latin typeface="Josefin Sans"/>
                <a:ea typeface="Josefin Sans"/>
                <a:cs typeface="Josefin Sans"/>
                <a:sym typeface="Josefin Sans"/>
              </a:defRPr>
            </a:lvl1pPr>
            <a:lvl2pPr lvl="1" algn="r" rtl="0">
              <a:spcBef>
                <a:spcPts val="0"/>
              </a:spcBef>
              <a:spcAft>
                <a:spcPts val="0"/>
              </a:spcAft>
              <a:buClr>
                <a:srgbClr val="191919"/>
              </a:buClr>
              <a:buSzPts val="5200"/>
              <a:buNone/>
              <a:defRPr sz="5200">
                <a:solidFill>
                  <a:srgbClr val="191919"/>
                </a:solidFill>
              </a:defRPr>
            </a:lvl2pPr>
            <a:lvl3pPr lvl="2" algn="r" rtl="0">
              <a:spcBef>
                <a:spcPts val="0"/>
              </a:spcBef>
              <a:spcAft>
                <a:spcPts val="0"/>
              </a:spcAft>
              <a:buClr>
                <a:srgbClr val="191919"/>
              </a:buClr>
              <a:buSzPts val="5200"/>
              <a:buNone/>
              <a:defRPr sz="5200">
                <a:solidFill>
                  <a:srgbClr val="191919"/>
                </a:solidFill>
              </a:defRPr>
            </a:lvl3pPr>
            <a:lvl4pPr lvl="3" algn="r" rtl="0">
              <a:spcBef>
                <a:spcPts val="0"/>
              </a:spcBef>
              <a:spcAft>
                <a:spcPts val="0"/>
              </a:spcAft>
              <a:buClr>
                <a:srgbClr val="191919"/>
              </a:buClr>
              <a:buSzPts val="5200"/>
              <a:buNone/>
              <a:defRPr sz="5200">
                <a:solidFill>
                  <a:srgbClr val="191919"/>
                </a:solidFill>
              </a:defRPr>
            </a:lvl4pPr>
            <a:lvl5pPr lvl="4" algn="r" rtl="0">
              <a:spcBef>
                <a:spcPts val="0"/>
              </a:spcBef>
              <a:spcAft>
                <a:spcPts val="0"/>
              </a:spcAft>
              <a:buClr>
                <a:srgbClr val="191919"/>
              </a:buClr>
              <a:buSzPts val="5200"/>
              <a:buNone/>
              <a:defRPr sz="5200">
                <a:solidFill>
                  <a:srgbClr val="191919"/>
                </a:solidFill>
              </a:defRPr>
            </a:lvl5pPr>
            <a:lvl6pPr lvl="5" algn="r" rtl="0">
              <a:spcBef>
                <a:spcPts val="0"/>
              </a:spcBef>
              <a:spcAft>
                <a:spcPts val="0"/>
              </a:spcAft>
              <a:buClr>
                <a:srgbClr val="191919"/>
              </a:buClr>
              <a:buSzPts val="5200"/>
              <a:buNone/>
              <a:defRPr sz="5200">
                <a:solidFill>
                  <a:srgbClr val="191919"/>
                </a:solidFill>
              </a:defRPr>
            </a:lvl6pPr>
            <a:lvl7pPr lvl="6" algn="r" rtl="0">
              <a:spcBef>
                <a:spcPts val="0"/>
              </a:spcBef>
              <a:spcAft>
                <a:spcPts val="0"/>
              </a:spcAft>
              <a:buClr>
                <a:srgbClr val="191919"/>
              </a:buClr>
              <a:buSzPts val="5200"/>
              <a:buNone/>
              <a:defRPr sz="5200">
                <a:solidFill>
                  <a:srgbClr val="191919"/>
                </a:solidFill>
              </a:defRPr>
            </a:lvl7pPr>
            <a:lvl8pPr lvl="7" algn="r" rtl="0">
              <a:spcBef>
                <a:spcPts val="0"/>
              </a:spcBef>
              <a:spcAft>
                <a:spcPts val="0"/>
              </a:spcAft>
              <a:buClr>
                <a:srgbClr val="191919"/>
              </a:buClr>
              <a:buSzPts val="5200"/>
              <a:buNone/>
              <a:defRPr sz="5200">
                <a:solidFill>
                  <a:srgbClr val="191919"/>
                </a:solidFill>
              </a:defRPr>
            </a:lvl8pPr>
            <a:lvl9pPr lvl="8" algn="r" rtl="0">
              <a:spcBef>
                <a:spcPts val="0"/>
              </a:spcBef>
              <a:spcAft>
                <a:spcPts val="0"/>
              </a:spcAft>
              <a:buClr>
                <a:srgbClr val="191919"/>
              </a:buClr>
              <a:buSzPts val="5200"/>
              <a:buNone/>
              <a:defRPr sz="5200">
                <a:solidFill>
                  <a:srgbClr val="191919"/>
                </a:solidFill>
              </a:defRPr>
            </a:lvl9pPr>
          </a:lstStyle>
          <a:p>
            <a:endParaRPr/>
          </a:p>
        </p:txBody>
      </p:sp>
      <p:sp>
        <p:nvSpPr>
          <p:cNvPr id="11" name="Google Shape;11;p2"/>
          <p:cNvSpPr txBox="1">
            <a:spLocks noGrp="1"/>
          </p:cNvSpPr>
          <p:nvPr>
            <p:ph type="subTitle" idx="1"/>
          </p:nvPr>
        </p:nvSpPr>
        <p:spPr>
          <a:xfrm>
            <a:off x="5087750" y="2205300"/>
            <a:ext cx="3335700" cy="792600"/>
          </a:xfrm>
          <a:prstGeom prst="rect">
            <a:avLst/>
          </a:prstGeom>
          <a:noFill/>
          <a:ln>
            <a:noFill/>
          </a:ln>
        </p:spPr>
        <p:txBody>
          <a:bodyPr spcFirstLastPara="1" wrap="square" lIns="91425" tIns="91425" rIns="91425" bIns="91425" anchor="t" anchorCtr="0">
            <a:noAutofit/>
          </a:bodyPr>
          <a:lstStyle>
            <a:lvl1pPr lvl="0" algn="r" rtl="0">
              <a:lnSpc>
                <a:spcPct val="100000"/>
              </a:lnSpc>
              <a:spcBef>
                <a:spcPts val="0"/>
              </a:spcBef>
              <a:spcAft>
                <a:spcPts val="0"/>
              </a:spcAft>
              <a:buSzPts val="1400"/>
              <a:buFont typeface="Josefin Sans Light"/>
              <a:buNone/>
              <a:defRPr sz="1800" b="1">
                <a:solidFill>
                  <a:schemeClr val="dk2"/>
                </a:solidFill>
                <a:latin typeface="Josefin Sans"/>
                <a:ea typeface="Josefin Sans"/>
                <a:cs typeface="Josefin Sans"/>
                <a:sym typeface="Josefin Sans"/>
              </a:defRPr>
            </a:lvl1pPr>
            <a:lvl2pPr lvl="1" algn="r" rtl="0">
              <a:lnSpc>
                <a:spcPct val="100000"/>
              </a:lnSpc>
              <a:spcBef>
                <a:spcPts val="0"/>
              </a:spcBef>
              <a:spcAft>
                <a:spcPts val="0"/>
              </a:spcAft>
              <a:buSzPts val="1800"/>
              <a:buNone/>
              <a:defRPr sz="1800"/>
            </a:lvl2pPr>
            <a:lvl3pPr lvl="2" algn="r" rtl="0">
              <a:lnSpc>
                <a:spcPct val="100000"/>
              </a:lnSpc>
              <a:spcBef>
                <a:spcPts val="0"/>
              </a:spcBef>
              <a:spcAft>
                <a:spcPts val="0"/>
              </a:spcAft>
              <a:buSzPts val="1800"/>
              <a:buNone/>
              <a:defRPr sz="1800"/>
            </a:lvl3pPr>
            <a:lvl4pPr lvl="3" algn="r" rtl="0">
              <a:lnSpc>
                <a:spcPct val="100000"/>
              </a:lnSpc>
              <a:spcBef>
                <a:spcPts val="0"/>
              </a:spcBef>
              <a:spcAft>
                <a:spcPts val="0"/>
              </a:spcAft>
              <a:buSzPts val="1800"/>
              <a:buNone/>
              <a:defRPr sz="1800"/>
            </a:lvl4pPr>
            <a:lvl5pPr lvl="4" algn="r" rtl="0">
              <a:lnSpc>
                <a:spcPct val="100000"/>
              </a:lnSpc>
              <a:spcBef>
                <a:spcPts val="0"/>
              </a:spcBef>
              <a:spcAft>
                <a:spcPts val="0"/>
              </a:spcAft>
              <a:buSzPts val="1800"/>
              <a:buNone/>
              <a:defRPr sz="1800"/>
            </a:lvl5pPr>
            <a:lvl6pPr lvl="5" algn="r" rtl="0">
              <a:lnSpc>
                <a:spcPct val="100000"/>
              </a:lnSpc>
              <a:spcBef>
                <a:spcPts val="0"/>
              </a:spcBef>
              <a:spcAft>
                <a:spcPts val="0"/>
              </a:spcAft>
              <a:buSzPts val="1800"/>
              <a:buNone/>
              <a:defRPr sz="1800"/>
            </a:lvl6pPr>
            <a:lvl7pPr lvl="6" algn="r" rtl="0">
              <a:lnSpc>
                <a:spcPct val="100000"/>
              </a:lnSpc>
              <a:spcBef>
                <a:spcPts val="0"/>
              </a:spcBef>
              <a:spcAft>
                <a:spcPts val="0"/>
              </a:spcAft>
              <a:buSzPts val="1800"/>
              <a:buNone/>
              <a:defRPr sz="1800"/>
            </a:lvl7pPr>
            <a:lvl8pPr lvl="7" algn="r" rtl="0">
              <a:lnSpc>
                <a:spcPct val="100000"/>
              </a:lnSpc>
              <a:spcBef>
                <a:spcPts val="0"/>
              </a:spcBef>
              <a:spcAft>
                <a:spcPts val="0"/>
              </a:spcAft>
              <a:buSzPts val="1800"/>
              <a:buNone/>
              <a:defRPr sz="1800"/>
            </a:lvl8pPr>
            <a:lvl9pPr lvl="8" algn="r" rtl="0">
              <a:lnSpc>
                <a:spcPct val="100000"/>
              </a:lnSpc>
              <a:spcBef>
                <a:spcPts val="0"/>
              </a:spcBef>
              <a:spcAft>
                <a:spcPts val="0"/>
              </a:spcAft>
              <a:buSzPts val="1800"/>
              <a:buNone/>
              <a:defRPr sz="1800"/>
            </a:lvl9pPr>
          </a:lstStyle>
          <a:p>
            <a:endParaRPr/>
          </a:p>
        </p:txBody>
      </p:sp>
      <p:cxnSp>
        <p:nvCxnSpPr>
          <p:cNvPr id="12" name="Google Shape;12;p2"/>
          <p:cNvCxnSpPr/>
          <p:nvPr/>
        </p:nvCxnSpPr>
        <p:spPr>
          <a:xfrm>
            <a:off x="6399650" y="4609950"/>
            <a:ext cx="2246100" cy="0"/>
          </a:xfrm>
          <a:prstGeom prst="straightConnector1">
            <a:avLst/>
          </a:prstGeom>
          <a:noFill/>
          <a:ln w="9525" cap="flat" cmpd="sng">
            <a:solidFill>
              <a:schemeClr val="accent1"/>
            </a:solidFill>
            <a:prstDash val="solid"/>
            <a:round/>
            <a:headEnd type="none" w="med" len="med"/>
            <a:tailEnd type="none" w="med" len="med"/>
          </a:ln>
        </p:spPr>
      </p:cxnSp>
      <p:cxnSp>
        <p:nvCxnSpPr>
          <p:cNvPr id="13" name="Google Shape;13;p2"/>
          <p:cNvCxnSpPr/>
          <p:nvPr/>
        </p:nvCxnSpPr>
        <p:spPr>
          <a:xfrm>
            <a:off x="8645700" y="758250"/>
            <a:ext cx="0" cy="2274300"/>
          </a:xfrm>
          <a:prstGeom prst="straightConnector1">
            <a:avLst/>
          </a:prstGeom>
          <a:noFill/>
          <a:ln w="114300" cap="flat" cmpd="sng">
            <a:solidFill>
              <a:schemeClr val="accent1"/>
            </a:solidFill>
            <a:prstDash val="solid"/>
            <a:round/>
            <a:headEnd type="none" w="med" len="med"/>
            <a:tailEnd type="none" w="med" len="med"/>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78"/>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2F109A-21B3-4AED-9B24-15B8806268F2}"/>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endParaRPr lang="en-ID"/>
          </a:p>
        </p:txBody>
      </p:sp>
      <p:sp>
        <p:nvSpPr>
          <p:cNvPr id="3" name="Subtitle 2">
            <a:extLst>
              <a:ext uri="{FF2B5EF4-FFF2-40B4-BE49-F238E27FC236}">
                <a16:creationId xmlns:a16="http://schemas.microsoft.com/office/drawing/2014/main" id="{7A618E2A-F2F3-49A2-957A-926577D78650}"/>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ID"/>
          </a:p>
        </p:txBody>
      </p:sp>
      <p:sp>
        <p:nvSpPr>
          <p:cNvPr id="4" name="Date Placeholder 3">
            <a:extLst>
              <a:ext uri="{FF2B5EF4-FFF2-40B4-BE49-F238E27FC236}">
                <a16:creationId xmlns:a16="http://schemas.microsoft.com/office/drawing/2014/main" id="{58835C57-F9A2-42D3-8CF6-72FD5830C976}"/>
              </a:ext>
            </a:extLst>
          </p:cNvPr>
          <p:cNvSpPr>
            <a:spLocks noGrp="1"/>
          </p:cNvSpPr>
          <p:nvPr>
            <p:ph type="dt" sz="half" idx="10"/>
          </p:nvPr>
        </p:nvSpPr>
        <p:spPr>
          <a:xfrm>
            <a:off x="628650" y="4767263"/>
            <a:ext cx="2057400" cy="273844"/>
          </a:xfrm>
          <a:prstGeom prst="rect">
            <a:avLst/>
          </a:prstGeom>
        </p:spPr>
        <p:txBody>
          <a:bodyPr/>
          <a:lstStyle/>
          <a:p>
            <a:fld id="{B168B1BD-21A4-46E2-A404-D597B3EF071F}" type="datetimeFigureOut">
              <a:rPr lang="en-ID" smtClean="0"/>
              <a:t>04/09/2023</a:t>
            </a:fld>
            <a:endParaRPr lang="en-ID"/>
          </a:p>
        </p:txBody>
      </p:sp>
      <p:sp>
        <p:nvSpPr>
          <p:cNvPr id="5" name="Footer Placeholder 4">
            <a:extLst>
              <a:ext uri="{FF2B5EF4-FFF2-40B4-BE49-F238E27FC236}">
                <a16:creationId xmlns:a16="http://schemas.microsoft.com/office/drawing/2014/main" id="{F48F4BF8-B7EC-465F-9305-A35ABAC92DE0}"/>
              </a:ext>
            </a:extLst>
          </p:cNvPr>
          <p:cNvSpPr>
            <a:spLocks noGrp="1"/>
          </p:cNvSpPr>
          <p:nvPr>
            <p:ph type="ftr" sz="quarter" idx="11"/>
          </p:nvPr>
        </p:nvSpPr>
        <p:spPr>
          <a:xfrm>
            <a:off x="3028950" y="4767263"/>
            <a:ext cx="3086100" cy="273844"/>
          </a:xfrm>
          <a:prstGeom prst="rect">
            <a:avLst/>
          </a:prstGeom>
        </p:spPr>
        <p:txBody>
          <a:bodyPr/>
          <a:lstStyle/>
          <a:p>
            <a:endParaRPr lang="en-ID"/>
          </a:p>
        </p:txBody>
      </p:sp>
      <p:sp>
        <p:nvSpPr>
          <p:cNvPr id="6" name="Slide Number Placeholder 5">
            <a:extLst>
              <a:ext uri="{FF2B5EF4-FFF2-40B4-BE49-F238E27FC236}">
                <a16:creationId xmlns:a16="http://schemas.microsoft.com/office/drawing/2014/main" id="{680B490E-D1D2-415F-BE96-DBF73B7A1A34}"/>
              </a:ext>
            </a:extLst>
          </p:cNvPr>
          <p:cNvSpPr>
            <a:spLocks noGrp="1"/>
          </p:cNvSpPr>
          <p:nvPr>
            <p:ph type="sldNum" sz="quarter" idx="12"/>
          </p:nvPr>
        </p:nvSpPr>
        <p:spPr/>
        <p:txBody>
          <a:bodyPr/>
          <a:lstStyle/>
          <a:p>
            <a:fld id="{9D6A4950-2E50-4A2B-B8A2-4ABC9E129430}" type="slidenum">
              <a:rPr lang="en-ID" smtClean="0"/>
              <a:t>‹#›</a:t>
            </a:fld>
            <a:endParaRPr lang="en-ID"/>
          </a:p>
        </p:txBody>
      </p:sp>
    </p:spTree>
    <p:extLst>
      <p:ext uri="{BB962C8B-B14F-4D97-AF65-F5344CB8AC3E}">
        <p14:creationId xmlns:p14="http://schemas.microsoft.com/office/powerpoint/2010/main" val="29707195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CE581-9ABB-4B86-A245-B74FEAE8C46C}"/>
              </a:ext>
            </a:extLst>
          </p:cNvPr>
          <p:cNvSpPr>
            <a:spLocks noGrp="1"/>
          </p:cNvSpPr>
          <p:nvPr>
            <p:ph type="title"/>
          </p:nvPr>
        </p:nvSpPr>
        <p:spPr/>
        <p:txBody>
          <a:bodyPr/>
          <a:lstStyle/>
          <a:p>
            <a:r>
              <a:rPr lang="en-US"/>
              <a:t>Click to edit Master title style</a:t>
            </a:r>
            <a:endParaRPr lang="en-ID"/>
          </a:p>
        </p:txBody>
      </p:sp>
      <p:sp>
        <p:nvSpPr>
          <p:cNvPr id="3" name="Content Placeholder 2">
            <a:extLst>
              <a:ext uri="{FF2B5EF4-FFF2-40B4-BE49-F238E27FC236}">
                <a16:creationId xmlns:a16="http://schemas.microsoft.com/office/drawing/2014/main" id="{208B1AD9-6E0B-4B07-BC1B-FBCEE4DE8DA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Date Placeholder 3">
            <a:extLst>
              <a:ext uri="{FF2B5EF4-FFF2-40B4-BE49-F238E27FC236}">
                <a16:creationId xmlns:a16="http://schemas.microsoft.com/office/drawing/2014/main" id="{69102214-BDC5-4F3B-A454-C64095FBF8A8}"/>
              </a:ext>
            </a:extLst>
          </p:cNvPr>
          <p:cNvSpPr>
            <a:spLocks noGrp="1"/>
          </p:cNvSpPr>
          <p:nvPr>
            <p:ph type="dt" sz="half" idx="10"/>
          </p:nvPr>
        </p:nvSpPr>
        <p:spPr>
          <a:xfrm>
            <a:off x="628650" y="4767263"/>
            <a:ext cx="2057400" cy="273844"/>
          </a:xfrm>
          <a:prstGeom prst="rect">
            <a:avLst/>
          </a:prstGeom>
        </p:spPr>
        <p:txBody>
          <a:bodyPr/>
          <a:lstStyle/>
          <a:p>
            <a:fld id="{B168B1BD-21A4-46E2-A404-D597B3EF071F}" type="datetimeFigureOut">
              <a:rPr lang="en-ID" smtClean="0"/>
              <a:t>04/09/2023</a:t>
            </a:fld>
            <a:endParaRPr lang="en-ID"/>
          </a:p>
        </p:txBody>
      </p:sp>
      <p:sp>
        <p:nvSpPr>
          <p:cNvPr id="5" name="Footer Placeholder 4">
            <a:extLst>
              <a:ext uri="{FF2B5EF4-FFF2-40B4-BE49-F238E27FC236}">
                <a16:creationId xmlns:a16="http://schemas.microsoft.com/office/drawing/2014/main" id="{DD3DE5A2-E0F9-419E-9708-07448B86A392}"/>
              </a:ext>
            </a:extLst>
          </p:cNvPr>
          <p:cNvSpPr>
            <a:spLocks noGrp="1"/>
          </p:cNvSpPr>
          <p:nvPr>
            <p:ph type="ftr" sz="quarter" idx="11"/>
          </p:nvPr>
        </p:nvSpPr>
        <p:spPr>
          <a:xfrm>
            <a:off x="3028950" y="4767263"/>
            <a:ext cx="3086100" cy="273844"/>
          </a:xfrm>
          <a:prstGeom prst="rect">
            <a:avLst/>
          </a:prstGeom>
        </p:spPr>
        <p:txBody>
          <a:bodyPr/>
          <a:lstStyle/>
          <a:p>
            <a:endParaRPr lang="en-ID"/>
          </a:p>
        </p:txBody>
      </p:sp>
      <p:sp>
        <p:nvSpPr>
          <p:cNvPr id="6" name="Slide Number Placeholder 5">
            <a:extLst>
              <a:ext uri="{FF2B5EF4-FFF2-40B4-BE49-F238E27FC236}">
                <a16:creationId xmlns:a16="http://schemas.microsoft.com/office/drawing/2014/main" id="{4FAE42E0-B021-449E-A119-E9D12DB30701}"/>
              </a:ext>
            </a:extLst>
          </p:cNvPr>
          <p:cNvSpPr>
            <a:spLocks noGrp="1"/>
          </p:cNvSpPr>
          <p:nvPr>
            <p:ph type="sldNum" sz="quarter" idx="12"/>
          </p:nvPr>
        </p:nvSpPr>
        <p:spPr/>
        <p:txBody>
          <a:bodyPr/>
          <a:lstStyle/>
          <a:p>
            <a:fld id="{9D6A4950-2E50-4A2B-B8A2-4ABC9E129430}" type="slidenum">
              <a:rPr lang="en-ID" smtClean="0"/>
              <a:t>‹#›</a:t>
            </a:fld>
            <a:endParaRPr lang="en-ID"/>
          </a:p>
        </p:txBody>
      </p:sp>
    </p:spTree>
    <p:extLst>
      <p:ext uri="{BB962C8B-B14F-4D97-AF65-F5344CB8AC3E}">
        <p14:creationId xmlns:p14="http://schemas.microsoft.com/office/powerpoint/2010/main" val="8124674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6DDA0A-72D5-4A47-8608-90887338D3B6}"/>
              </a:ext>
            </a:extLst>
          </p:cNvPr>
          <p:cNvSpPr>
            <a:spLocks noGrp="1"/>
          </p:cNvSpPr>
          <p:nvPr>
            <p:ph type="title"/>
          </p:nvPr>
        </p:nvSpPr>
        <p:spPr>
          <a:xfrm>
            <a:off x="623888" y="1282304"/>
            <a:ext cx="7886700" cy="2139553"/>
          </a:xfrm>
        </p:spPr>
        <p:txBody>
          <a:bodyPr anchor="b"/>
          <a:lstStyle>
            <a:lvl1pPr>
              <a:defRPr sz="4500"/>
            </a:lvl1pPr>
          </a:lstStyle>
          <a:p>
            <a:r>
              <a:rPr lang="en-US"/>
              <a:t>Click to edit Master title style</a:t>
            </a:r>
            <a:endParaRPr lang="en-ID"/>
          </a:p>
        </p:txBody>
      </p:sp>
      <p:sp>
        <p:nvSpPr>
          <p:cNvPr id="3" name="Text Placeholder 2">
            <a:extLst>
              <a:ext uri="{FF2B5EF4-FFF2-40B4-BE49-F238E27FC236}">
                <a16:creationId xmlns:a16="http://schemas.microsoft.com/office/drawing/2014/main" id="{B7A40760-859E-4D65-ADAF-C6525299D6B6}"/>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C0495C0-E2FC-4568-BC2B-B312CDA00961}"/>
              </a:ext>
            </a:extLst>
          </p:cNvPr>
          <p:cNvSpPr>
            <a:spLocks noGrp="1"/>
          </p:cNvSpPr>
          <p:nvPr>
            <p:ph type="dt" sz="half" idx="10"/>
          </p:nvPr>
        </p:nvSpPr>
        <p:spPr>
          <a:xfrm>
            <a:off x="628650" y="4767263"/>
            <a:ext cx="2057400" cy="273844"/>
          </a:xfrm>
          <a:prstGeom prst="rect">
            <a:avLst/>
          </a:prstGeom>
        </p:spPr>
        <p:txBody>
          <a:bodyPr/>
          <a:lstStyle/>
          <a:p>
            <a:fld id="{B168B1BD-21A4-46E2-A404-D597B3EF071F}" type="datetimeFigureOut">
              <a:rPr lang="en-ID" smtClean="0"/>
              <a:t>04/09/2023</a:t>
            </a:fld>
            <a:endParaRPr lang="en-ID"/>
          </a:p>
        </p:txBody>
      </p:sp>
      <p:sp>
        <p:nvSpPr>
          <p:cNvPr id="5" name="Footer Placeholder 4">
            <a:extLst>
              <a:ext uri="{FF2B5EF4-FFF2-40B4-BE49-F238E27FC236}">
                <a16:creationId xmlns:a16="http://schemas.microsoft.com/office/drawing/2014/main" id="{75BC27C3-8E1F-4007-884C-C63975517EB4}"/>
              </a:ext>
            </a:extLst>
          </p:cNvPr>
          <p:cNvSpPr>
            <a:spLocks noGrp="1"/>
          </p:cNvSpPr>
          <p:nvPr>
            <p:ph type="ftr" sz="quarter" idx="11"/>
          </p:nvPr>
        </p:nvSpPr>
        <p:spPr>
          <a:xfrm>
            <a:off x="3028950" y="4767263"/>
            <a:ext cx="3086100" cy="273844"/>
          </a:xfrm>
          <a:prstGeom prst="rect">
            <a:avLst/>
          </a:prstGeom>
        </p:spPr>
        <p:txBody>
          <a:bodyPr/>
          <a:lstStyle/>
          <a:p>
            <a:endParaRPr lang="en-ID"/>
          </a:p>
        </p:txBody>
      </p:sp>
      <p:sp>
        <p:nvSpPr>
          <p:cNvPr id="6" name="Slide Number Placeholder 5">
            <a:extLst>
              <a:ext uri="{FF2B5EF4-FFF2-40B4-BE49-F238E27FC236}">
                <a16:creationId xmlns:a16="http://schemas.microsoft.com/office/drawing/2014/main" id="{F978BB95-3657-4C2A-B4AB-7CEBA3A10957}"/>
              </a:ext>
            </a:extLst>
          </p:cNvPr>
          <p:cNvSpPr>
            <a:spLocks noGrp="1"/>
          </p:cNvSpPr>
          <p:nvPr>
            <p:ph type="sldNum" sz="quarter" idx="12"/>
          </p:nvPr>
        </p:nvSpPr>
        <p:spPr/>
        <p:txBody>
          <a:bodyPr/>
          <a:lstStyle/>
          <a:p>
            <a:fld id="{9D6A4950-2E50-4A2B-B8A2-4ABC9E129430}" type="slidenum">
              <a:rPr lang="en-ID" smtClean="0"/>
              <a:t>‹#›</a:t>
            </a:fld>
            <a:endParaRPr lang="en-ID"/>
          </a:p>
        </p:txBody>
      </p:sp>
    </p:spTree>
    <p:extLst>
      <p:ext uri="{BB962C8B-B14F-4D97-AF65-F5344CB8AC3E}">
        <p14:creationId xmlns:p14="http://schemas.microsoft.com/office/powerpoint/2010/main" val="55603037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AB32E3-1CF2-4D7E-8107-DFBEA42E17F9}"/>
              </a:ext>
            </a:extLst>
          </p:cNvPr>
          <p:cNvSpPr>
            <a:spLocks noGrp="1"/>
          </p:cNvSpPr>
          <p:nvPr>
            <p:ph type="title"/>
          </p:nvPr>
        </p:nvSpPr>
        <p:spPr/>
        <p:txBody>
          <a:bodyPr/>
          <a:lstStyle/>
          <a:p>
            <a:r>
              <a:rPr lang="en-US"/>
              <a:t>Click to edit Master title style</a:t>
            </a:r>
            <a:endParaRPr lang="en-ID"/>
          </a:p>
        </p:txBody>
      </p:sp>
      <p:sp>
        <p:nvSpPr>
          <p:cNvPr id="3" name="Content Placeholder 2">
            <a:extLst>
              <a:ext uri="{FF2B5EF4-FFF2-40B4-BE49-F238E27FC236}">
                <a16:creationId xmlns:a16="http://schemas.microsoft.com/office/drawing/2014/main" id="{741A644C-2B15-4E7F-8664-B0584B7DBAE1}"/>
              </a:ext>
            </a:extLst>
          </p:cNvPr>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Content Placeholder 3">
            <a:extLst>
              <a:ext uri="{FF2B5EF4-FFF2-40B4-BE49-F238E27FC236}">
                <a16:creationId xmlns:a16="http://schemas.microsoft.com/office/drawing/2014/main" id="{28FF0366-C28B-4BDA-845E-F27527A1C45F}"/>
              </a:ext>
            </a:extLst>
          </p:cNvPr>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5" name="Date Placeholder 4">
            <a:extLst>
              <a:ext uri="{FF2B5EF4-FFF2-40B4-BE49-F238E27FC236}">
                <a16:creationId xmlns:a16="http://schemas.microsoft.com/office/drawing/2014/main" id="{E1BD4F05-A819-4AF6-AB17-308DD67A1252}"/>
              </a:ext>
            </a:extLst>
          </p:cNvPr>
          <p:cNvSpPr>
            <a:spLocks noGrp="1"/>
          </p:cNvSpPr>
          <p:nvPr>
            <p:ph type="dt" sz="half" idx="10"/>
          </p:nvPr>
        </p:nvSpPr>
        <p:spPr>
          <a:xfrm>
            <a:off x="628650" y="4767263"/>
            <a:ext cx="2057400" cy="273844"/>
          </a:xfrm>
          <a:prstGeom prst="rect">
            <a:avLst/>
          </a:prstGeom>
        </p:spPr>
        <p:txBody>
          <a:bodyPr/>
          <a:lstStyle/>
          <a:p>
            <a:fld id="{B168B1BD-21A4-46E2-A404-D597B3EF071F}" type="datetimeFigureOut">
              <a:rPr lang="en-ID" smtClean="0"/>
              <a:t>04/09/2023</a:t>
            </a:fld>
            <a:endParaRPr lang="en-ID"/>
          </a:p>
        </p:txBody>
      </p:sp>
      <p:sp>
        <p:nvSpPr>
          <p:cNvPr id="6" name="Footer Placeholder 5">
            <a:extLst>
              <a:ext uri="{FF2B5EF4-FFF2-40B4-BE49-F238E27FC236}">
                <a16:creationId xmlns:a16="http://schemas.microsoft.com/office/drawing/2014/main" id="{DCB8503A-166E-472B-964E-5E7FC155F0B8}"/>
              </a:ext>
            </a:extLst>
          </p:cNvPr>
          <p:cNvSpPr>
            <a:spLocks noGrp="1"/>
          </p:cNvSpPr>
          <p:nvPr>
            <p:ph type="ftr" sz="quarter" idx="11"/>
          </p:nvPr>
        </p:nvSpPr>
        <p:spPr>
          <a:xfrm>
            <a:off x="3028950" y="4767263"/>
            <a:ext cx="3086100" cy="273844"/>
          </a:xfrm>
          <a:prstGeom prst="rect">
            <a:avLst/>
          </a:prstGeom>
        </p:spPr>
        <p:txBody>
          <a:bodyPr/>
          <a:lstStyle/>
          <a:p>
            <a:endParaRPr lang="en-ID"/>
          </a:p>
        </p:txBody>
      </p:sp>
      <p:sp>
        <p:nvSpPr>
          <p:cNvPr id="7" name="Slide Number Placeholder 6">
            <a:extLst>
              <a:ext uri="{FF2B5EF4-FFF2-40B4-BE49-F238E27FC236}">
                <a16:creationId xmlns:a16="http://schemas.microsoft.com/office/drawing/2014/main" id="{A1562E2D-A7E0-4A99-BB6A-DF7C3D8EC637}"/>
              </a:ext>
            </a:extLst>
          </p:cNvPr>
          <p:cNvSpPr>
            <a:spLocks noGrp="1"/>
          </p:cNvSpPr>
          <p:nvPr>
            <p:ph type="sldNum" sz="quarter" idx="12"/>
          </p:nvPr>
        </p:nvSpPr>
        <p:spPr/>
        <p:txBody>
          <a:bodyPr/>
          <a:lstStyle/>
          <a:p>
            <a:fld id="{9D6A4950-2E50-4A2B-B8A2-4ABC9E129430}" type="slidenum">
              <a:rPr lang="en-ID" smtClean="0"/>
              <a:t>‹#›</a:t>
            </a:fld>
            <a:endParaRPr lang="en-ID"/>
          </a:p>
        </p:txBody>
      </p:sp>
    </p:spTree>
    <p:extLst>
      <p:ext uri="{BB962C8B-B14F-4D97-AF65-F5344CB8AC3E}">
        <p14:creationId xmlns:p14="http://schemas.microsoft.com/office/powerpoint/2010/main" val="315009229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BB03A3-F4FC-45A7-A280-B1AABF0BD2D7}"/>
              </a:ext>
            </a:extLst>
          </p:cNvPr>
          <p:cNvSpPr>
            <a:spLocks noGrp="1"/>
          </p:cNvSpPr>
          <p:nvPr>
            <p:ph type="title"/>
          </p:nvPr>
        </p:nvSpPr>
        <p:spPr>
          <a:xfrm>
            <a:off x="629841" y="273844"/>
            <a:ext cx="7886700" cy="994172"/>
          </a:xfrm>
        </p:spPr>
        <p:txBody>
          <a:bodyPr/>
          <a:lstStyle/>
          <a:p>
            <a:r>
              <a:rPr lang="en-US"/>
              <a:t>Click to edit Master title style</a:t>
            </a:r>
            <a:endParaRPr lang="en-ID"/>
          </a:p>
        </p:txBody>
      </p:sp>
      <p:sp>
        <p:nvSpPr>
          <p:cNvPr id="3" name="Text Placeholder 2">
            <a:extLst>
              <a:ext uri="{FF2B5EF4-FFF2-40B4-BE49-F238E27FC236}">
                <a16:creationId xmlns:a16="http://schemas.microsoft.com/office/drawing/2014/main" id="{288C8917-0680-4D3C-B7BD-B9BCA1C901BF}"/>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934A027F-B654-43A0-A51D-FB6115F0B5BD}"/>
              </a:ext>
            </a:extLst>
          </p:cNvPr>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5" name="Text Placeholder 4">
            <a:extLst>
              <a:ext uri="{FF2B5EF4-FFF2-40B4-BE49-F238E27FC236}">
                <a16:creationId xmlns:a16="http://schemas.microsoft.com/office/drawing/2014/main" id="{D9417CC2-BBC3-42A6-BEB1-84CDCF6BA05C}"/>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39D783B8-A2EE-4C6A-88C6-22322E1FD30D}"/>
              </a:ext>
            </a:extLst>
          </p:cNvPr>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7" name="Date Placeholder 6">
            <a:extLst>
              <a:ext uri="{FF2B5EF4-FFF2-40B4-BE49-F238E27FC236}">
                <a16:creationId xmlns:a16="http://schemas.microsoft.com/office/drawing/2014/main" id="{D2D3B6C0-BEAF-468F-8260-6988D8AE8966}"/>
              </a:ext>
            </a:extLst>
          </p:cNvPr>
          <p:cNvSpPr>
            <a:spLocks noGrp="1"/>
          </p:cNvSpPr>
          <p:nvPr>
            <p:ph type="dt" sz="half" idx="10"/>
          </p:nvPr>
        </p:nvSpPr>
        <p:spPr>
          <a:xfrm>
            <a:off x="628650" y="4767263"/>
            <a:ext cx="2057400" cy="273844"/>
          </a:xfrm>
          <a:prstGeom prst="rect">
            <a:avLst/>
          </a:prstGeom>
        </p:spPr>
        <p:txBody>
          <a:bodyPr/>
          <a:lstStyle/>
          <a:p>
            <a:fld id="{B168B1BD-21A4-46E2-A404-D597B3EF071F}" type="datetimeFigureOut">
              <a:rPr lang="en-ID" smtClean="0"/>
              <a:t>04/09/2023</a:t>
            </a:fld>
            <a:endParaRPr lang="en-ID"/>
          </a:p>
        </p:txBody>
      </p:sp>
      <p:sp>
        <p:nvSpPr>
          <p:cNvPr id="8" name="Footer Placeholder 7">
            <a:extLst>
              <a:ext uri="{FF2B5EF4-FFF2-40B4-BE49-F238E27FC236}">
                <a16:creationId xmlns:a16="http://schemas.microsoft.com/office/drawing/2014/main" id="{FC025079-910A-4AFC-85D3-0C244E9F9E1E}"/>
              </a:ext>
            </a:extLst>
          </p:cNvPr>
          <p:cNvSpPr>
            <a:spLocks noGrp="1"/>
          </p:cNvSpPr>
          <p:nvPr>
            <p:ph type="ftr" sz="quarter" idx="11"/>
          </p:nvPr>
        </p:nvSpPr>
        <p:spPr>
          <a:xfrm>
            <a:off x="3028950" y="4767263"/>
            <a:ext cx="3086100" cy="273844"/>
          </a:xfrm>
          <a:prstGeom prst="rect">
            <a:avLst/>
          </a:prstGeom>
        </p:spPr>
        <p:txBody>
          <a:bodyPr/>
          <a:lstStyle/>
          <a:p>
            <a:endParaRPr lang="en-ID"/>
          </a:p>
        </p:txBody>
      </p:sp>
      <p:sp>
        <p:nvSpPr>
          <p:cNvPr id="9" name="Slide Number Placeholder 8">
            <a:extLst>
              <a:ext uri="{FF2B5EF4-FFF2-40B4-BE49-F238E27FC236}">
                <a16:creationId xmlns:a16="http://schemas.microsoft.com/office/drawing/2014/main" id="{86A8DECD-AB56-46C3-A011-F7D96D5D10CC}"/>
              </a:ext>
            </a:extLst>
          </p:cNvPr>
          <p:cNvSpPr>
            <a:spLocks noGrp="1"/>
          </p:cNvSpPr>
          <p:nvPr>
            <p:ph type="sldNum" sz="quarter" idx="12"/>
          </p:nvPr>
        </p:nvSpPr>
        <p:spPr/>
        <p:txBody>
          <a:bodyPr/>
          <a:lstStyle/>
          <a:p>
            <a:fld id="{9D6A4950-2E50-4A2B-B8A2-4ABC9E129430}" type="slidenum">
              <a:rPr lang="en-ID" smtClean="0"/>
              <a:t>‹#›</a:t>
            </a:fld>
            <a:endParaRPr lang="en-ID"/>
          </a:p>
        </p:txBody>
      </p:sp>
    </p:spTree>
    <p:extLst>
      <p:ext uri="{BB962C8B-B14F-4D97-AF65-F5344CB8AC3E}">
        <p14:creationId xmlns:p14="http://schemas.microsoft.com/office/powerpoint/2010/main" val="15355899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7B48BF-F5EC-4208-8675-2D4022EC2087}"/>
              </a:ext>
            </a:extLst>
          </p:cNvPr>
          <p:cNvSpPr>
            <a:spLocks noGrp="1"/>
          </p:cNvSpPr>
          <p:nvPr>
            <p:ph type="title"/>
          </p:nvPr>
        </p:nvSpPr>
        <p:spPr/>
        <p:txBody>
          <a:bodyPr/>
          <a:lstStyle/>
          <a:p>
            <a:r>
              <a:rPr lang="en-US"/>
              <a:t>Click to edit Master title style</a:t>
            </a:r>
            <a:endParaRPr lang="en-ID"/>
          </a:p>
        </p:txBody>
      </p:sp>
      <p:sp>
        <p:nvSpPr>
          <p:cNvPr id="3" name="Date Placeholder 2">
            <a:extLst>
              <a:ext uri="{FF2B5EF4-FFF2-40B4-BE49-F238E27FC236}">
                <a16:creationId xmlns:a16="http://schemas.microsoft.com/office/drawing/2014/main" id="{BF820738-FA88-4028-BBC6-3BCEC18C3739}"/>
              </a:ext>
            </a:extLst>
          </p:cNvPr>
          <p:cNvSpPr>
            <a:spLocks noGrp="1"/>
          </p:cNvSpPr>
          <p:nvPr>
            <p:ph type="dt" sz="half" idx="10"/>
          </p:nvPr>
        </p:nvSpPr>
        <p:spPr>
          <a:xfrm>
            <a:off x="628650" y="4767263"/>
            <a:ext cx="2057400" cy="273844"/>
          </a:xfrm>
          <a:prstGeom prst="rect">
            <a:avLst/>
          </a:prstGeom>
        </p:spPr>
        <p:txBody>
          <a:bodyPr/>
          <a:lstStyle/>
          <a:p>
            <a:fld id="{B168B1BD-21A4-46E2-A404-D597B3EF071F}" type="datetimeFigureOut">
              <a:rPr lang="en-ID" smtClean="0"/>
              <a:t>04/09/2023</a:t>
            </a:fld>
            <a:endParaRPr lang="en-ID"/>
          </a:p>
        </p:txBody>
      </p:sp>
      <p:sp>
        <p:nvSpPr>
          <p:cNvPr id="4" name="Footer Placeholder 3">
            <a:extLst>
              <a:ext uri="{FF2B5EF4-FFF2-40B4-BE49-F238E27FC236}">
                <a16:creationId xmlns:a16="http://schemas.microsoft.com/office/drawing/2014/main" id="{59DA47AB-A97C-4756-84B3-0A56BA839180}"/>
              </a:ext>
            </a:extLst>
          </p:cNvPr>
          <p:cNvSpPr>
            <a:spLocks noGrp="1"/>
          </p:cNvSpPr>
          <p:nvPr>
            <p:ph type="ftr" sz="quarter" idx="11"/>
          </p:nvPr>
        </p:nvSpPr>
        <p:spPr>
          <a:xfrm>
            <a:off x="3028950" y="4767263"/>
            <a:ext cx="3086100" cy="273844"/>
          </a:xfrm>
          <a:prstGeom prst="rect">
            <a:avLst/>
          </a:prstGeom>
        </p:spPr>
        <p:txBody>
          <a:bodyPr/>
          <a:lstStyle/>
          <a:p>
            <a:endParaRPr lang="en-ID"/>
          </a:p>
        </p:txBody>
      </p:sp>
      <p:sp>
        <p:nvSpPr>
          <p:cNvPr id="5" name="Slide Number Placeholder 4">
            <a:extLst>
              <a:ext uri="{FF2B5EF4-FFF2-40B4-BE49-F238E27FC236}">
                <a16:creationId xmlns:a16="http://schemas.microsoft.com/office/drawing/2014/main" id="{063BA8CB-41E4-464D-99C5-0162A8E47059}"/>
              </a:ext>
            </a:extLst>
          </p:cNvPr>
          <p:cNvSpPr>
            <a:spLocks noGrp="1"/>
          </p:cNvSpPr>
          <p:nvPr>
            <p:ph type="sldNum" sz="quarter" idx="12"/>
          </p:nvPr>
        </p:nvSpPr>
        <p:spPr/>
        <p:txBody>
          <a:bodyPr/>
          <a:lstStyle/>
          <a:p>
            <a:fld id="{9D6A4950-2E50-4A2B-B8A2-4ABC9E129430}" type="slidenum">
              <a:rPr lang="en-ID" smtClean="0"/>
              <a:t>‹#›</a:t>
            </a:fld>
            <a:endParaRPr lang="en-ID"/>
          </a:p>
        </p:txBody>
      </p:sp>
    </p:spTree>
    <p:extLst>
      <p:ext uri="{BB962C8B-B14F-4D97-AF65-F5344CB8AC3E}">
        <p14:creationId xmlns:p14="http://schemas.microsoft.com/office/powerpoint/2010/main" val="105295803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390BD16-A135-48C0-ACF6-A0668E2B38F1}"/>
              </a:ext>
            </a:extLst>
          </p:cNvPr>
          <p:cNvSpPr>
            <a:spLocks noGrp="1"/>
          </p:cNvSpPr>
          <p:nvPr>
            <p:ph type="dt" sz="half" idx="10"/>
          </p:nvPr>
        </p:nvSpPr>
        <p:spPr>
          <a:xfrm>
            <a:off x="628650" y="4767263"/>
            <a:ext cx="2057400" cy="273844"/>
          </a:xfrm>
          <a:prstGeom prst="rect">
            <a:avLst/>
          </a:prstGeom>
        </p:spPr>
        <p:txBody>
          <a:bodyPr/>
          <a:lstStyle/>
          <a:p>
            <a:fld id="{B168B1BD-21A4-46E2-A404-D597B3EF071F}" type="datetimeFigureOut">
              <a:rPr lang="en-ID" smtClean="0"/>
              <a:t>04/09/2023</a:t>
            </a:fld>
            <a:endParaRPr lang="en-ID"/>
          </a:p>
        </p:txBody>
      </p:sp>
      <p:sp>
        <p:nvSpPr>
          <p:cNvPr id="3" name="Footer Placeholder 2">
            <a:extLst>
              <a:ext uri="{FF2B5EF4-FFF2-40B4-BE49-F238E27FC236}">
                <a16:creationId xmlns:a16="http://schemas.microsoft.com/office/drawing/2014/main" id="{076DB9B6-5C40-4AEA-A88A-493A90DD4101}"/>
              </a:ext>
            </a:extLst>
          </p:cNvPr>
          <p:cNvSpPr>
            <a:spLocks noGrp="1"/>
          </p:cNvSpPr>
          <p:nvPr>
            <p:ph type="ftr" sz="quarter" idx="11"/>
          </p:nvPr>
        </p:nvSpPr>
        <p:spPr>
          <a:xfrm>
            <a:off x="3028950" y="4767263"/>
            <a:ext cx="3086100" cy="273844"/>
          </a:xfrm>
          <a:prstGeom prst="rect">
            <a:avLst/>
          </a:prstGeom>
        </p:spPr>
        <p:txBody>
          <a:bodyPr/>
          <a:lstStyle/>
          <a:p>
            <a:endParaRPr lang="en-ID"/>
          </a:p>
        </p:txBody>
      </p:sp>
      <p:sp>
        <p:nvSpPr>
          <p:cNvPr id="4" name="Slide Number Placeholder 3">
            <a:extLst>
              <a:ext uri="{FF2B5EF4-FFF2-40B4-BE49-F238E27FC236}">
                <a16:creationId xmlns:a16="http://schemas.microsoft.com/office/drawing/2014/main" id="{CF1D0684-089C-4E8D-A267-EAC47A42EA74}"/>
              </a:ext>
            </a:extLst>
          </p:cNvPr>
          <p:cNvSpPr>
            <a:spLocks noGrp="1"/>
          </p:cNvSpPr>
          <p:nvPr>
            <p:ph type="sldNum" sz="quarter" idx="12"/>
          </p:nvPr>
        </p:nvSpPr>
        <p:spPr/>
        <p:txBody>
          <a:bodyPr/>
          <a:lstStyle/>
          <a:p>
            <a:fld id="{9D6A4950-2E50-4A2B-B8A2-4ABC9E129430}" type="slidenum">
              <a:rPr lang="en-ID" smtClean="0"/>
              <a:t>‹#›</a:t>
            </a:fld>
            <a:endParaRPr lang="en-ID"/>
          </a:p>
        </p:txBody>
      </p:sp>
    </p:spTree>
    <p:extLst>
      <p:ext uri="{BB962C8B-B14F-4D97-AF65-F5344CB8AC3E}">
        <p14:creationId xmlns:p14="http://schemas.microsoft.com/office/powerpoint/2010/main" val="63785176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F7592D-43E8-4B55-B7CD-C005EDA04FF4}"/>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ID"/>
          </a:p>
        </p:txBody>
      </p:sp>
      <p:sp>
        <p:nvSpPr>
          <p:cNvPr id="3" name="Content Placeholder 2">
            <a:extLst>
              <a:ext uri="{FF2B5EF4-FFF2-40B4-BE49-F238E27FC236}">
                <a16:creationId xmlns:a16="http://schemas.microsoft.com/office/drawing/2014/main" id="{53301B98-1FCE-4191-8E6D-6D0A24A7C729}"/>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Text Placeholder 3">
            <a:extLst>
              <a:ext uri="{FF2B5EF4-FFF2-40B4-BE49-F238E27FC236}">
                <a16:creationId xmlns:a16="http://schemas.microsoft.com/office/drawing/2014/main" id="{FC6C4DFA-7C12-404F-89A0-AE4D03DC6E41}"/>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54E5D3DF-A55B-416A-B7AC-6D47BBE48E91}"/>
              </a:ext>
            </a:extLst>
          </p:cNvPr>
          <p:cNvSpPr>
            <a:spLocks noGrp="1"/>
          </p:cNvSpPr>
          <p:nvPr>
            <p:ph type="dt" sz="half" idx="10"/>
          </p:nvPr>
        </p:nvSpPr>
        <p:spPr>
          <a:xfrm>
            <a:off x="628650" y="4767263"/>
            <a:ext cx="2057400" cy="273844"/>
          </a:xfrm>
          <a:prstGeom prst="rect">
            <a:avLst/>
          </a:prstGeom>
        </p:spPr>
        <p:txBody>
          <a:bodyPr/>
          <a:lstStyle/>
          <a:p>
            <a:fld id="{B168B1BD-21A4-46E2-A404-D597B3EF071F}" type="datetimeFigureOut">
              <a:rPr lang="en-ID" smtClean="0"/>
              <a:t>04/09/2023</a:t>
            </a:fld>
            <a:endParaRPr lang="en-ID"/>
          </a:p>
        </p:txBody>
      </p:sp>
      <p:sp>
        <p:nvSpPr>
          <p:cNvPr id="6" name="Footer Placeholder 5">
            <a:extLst>
              <a:ext uri="{FF2B5EF4-FFF2-40B4-BE49-F238E27FC236}">
                <a16:creationId xmlns:a16="http://schemas.microsoft.com/office/drawing/2014/main" id="{84E54116-9698-4FC1-9A65-8AE4E8E0A75F}"/>
              </a:ext>
            </a:extLst>
          </p:cNvPr>
          <p:cNvSpPr>
            <a:spLocks noGrp="1"/>
          </p:cNvSpPr>
          <p:nvPr>
            <p:ph type="ftr" sz="quarter" idx="11"/>
          </p:nvPr>
        </p:nvSpPr>
        <p:spPr>
          <a:xfrm>
            <a:off x="3028950" y="4767263"/>
            <a:ext cx="3086100" cy="273844"/>
          </a:xfrm>
          <a:prstGeom prst="rect">
            <a:avLst/>
          </a:prstGeom>
        </p:spPr>
        <p:txBody>
          <a:bodyPr/>
          <a:lstStyle/>
          <a:p>
            <a:endParaRPr lang="en-ID"/>
          </a:p>
        </p:txBody>
      </p:sp>
      <p:sp>
        <p:nvSpPr>
          <p:cNvPr id="7" name="Slide Number Placeholder 6">
            <a:extLst>
              <a:ext uri="{FF2B5EF4-FFF2-40B4-BE49-F238E27FC236}">
                <a16:creationId xmlns:a16="http://schemas.microsoft.com/office/drawing/2014/main" id="{9532455F-A027-49C8-A8E9-6B66C2D2B70C}"/>
              </a:ext>
            </a:extLst>
          </p:cNvPr>
          <p:cNvSpPr>
            <a:spLocks noGrp="1"/>
          </p:cNvSpPr>
          <p:nvPr>
            <p:ph type="sldNum" sz="quarter" idx="12"/>
          </p:nvPr>
        </p:nvSpPr>
        <p:spPr/>
        <p:txBody>
          <a:bodyPr/>
          <a:lstStyle/>
          <a:p>
            <a:fld id="{9D6A4950-2E50-4A2B-B8A2-4ABC9E129430}" type="slidenum">
              <a:rPr lang="en-ID" smtClean="0"/>
              <a:t>‹#›</a:t>
            </a:fld>
            <a:endParaRPr lang="en-ID"/>
          </a:p>
        </p:txBody>
      </p:sp>
    </p:spTree>
    <p:extLst>
      <p:ext uri="{BB962C8B-B14F-4D97-AF65-F5344CB8AC3E}">
        <p14:creationId xmlns:p14="http://schemas.microsoft.com/office/powerpoint/2010/main" val="260893761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672E9-95D4-4476-AA0D-C60224FDB4A8}"/>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ID"/>
          </a:p>
        </p:txBody>
      </p:sp>
      <p:sp>
        <p:nvSpPr>
          <p:cNvPr id="3" name="Picture Placeholder 2">
            <a:extLst>
              <a:ext uri="{FF2B5EF4-FFF2-40B4-BE49-F238E27FC236}">
                <a16:creationId xmlns:a16="http://schemas.microsoft.com/office/drawing/2014/main" id="{ABC948E3-B2D4-43CA-B95C-D20133AA9748}"/>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ID"/>
          </a:p>
        </p:txBody>
      </p:sp>
      <p:sp>
        <p:nvSpPr>
          <p:cNvPr id="4" name="Text Placeholder 3">
            <a:extLst>
              <a:ext uri="{FF2B5EF4-FFF2-40B4-BE49-F238E27FC236}">
                <a16:creationId xmlns:a16="http://schemas.microsoft.com/office/drawing/2014/main" id="{51098E69-A328-4467-A137-036744F78025}"/>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96391798-B039-4C8A-A0E9-EDF9AA152244}"/>
              </a:ext>
            </a:extLst>
          </p:cNvPr>
          <p:cNvSpPr>
            <a:spLocks noGrp="1"/>
          </p:cNvSpPr>
          <p:nvPr>
            <p:ph type="dt" sz="half" idx="10"/>
          </p:nvPr>
        </p:nvSpPr>
        <p:spPr>
          <a:xfrm>
            <a:off x="628650" y="4767263"/>
            <a:ext cx="2057400" cy="273844"/>
          </a:xfrm>
          <a:prstGeom prst="rect">
            <a:avLst/>
          </a:prstGeom>
        </p:spPr>
        <p:txBody>
          <a:bodyPr/>
          <a:lstStyle/>
          <a:p>
            <a:fld id="{B168B1BD-21A4-46E2-A404-D597B3EF071F}" type="datetimeFigureOut">
              <a:rPr lang="en-ID" smtClean="0"/>
              <a:t>04/09/2023</a:t>
            </a:fld>
            <a:endParaRPr lang="en-ID"/>
          </a:p>
        </p:txBody>
      </p:sp>
      <p:sp>
        <p:nvSpPr>
          <p:cNvPr id="6" name="Footer Placeholder 5">
            <a:extLst>
              <a:ext uri="{FF2B5EF4-FFF2-40B4-BE49-F238E27FC236}">
                <a16:creationId xmlns:a16="http://schemas.microsoft.com/office/drawing/2014/main" id="{884D96C0-F3C2-412C-997D-62FB23B377F6}"/>
              </a:ext>
            </a:extLst>
          </p:cNvPr>
          <p:cNvSpPr>
            <a:spLocks noGrp="1"/>
          </p:cNvSpPr>
          <p:nvPr>
            <p:ph type="ftr" sz="quarter" idx="11"/>
          </p:nvPr>
        </p:nvSpPr>
        <p:spPr>
          <a:xfrm>
            <a:off x="3028950" y="4767263"/>
            <a:ext cx="3086100" cy="273844"/>
          </a:xfrm>
          <a:prstGeom prst="rect">
            <a:avLst/>
          </a:prstGeom>
        </p:spPr>
        <p:txBody>
          <a:bodyPr/>
          <a:lstStyle/>
          <a:p>
            <a:endParaRPr lang="en-ID"/>
          </a:p>
        </p:txBody>
      </p:sp>
      <p:sp>
        <p:nvSpPr>
          <p:cNvPr id="7" name="Slide Number Placeholder 6">
            <a:extLst>
              <a:ext uri="{FF2B5EF4-FFF2-40B4-BE49-F238E27FC236}">
                <a16:creationId xmlns:a16="http://schemas.microsoft.com/office/drawing/2014/main" id="{46ACB663-09ED-4366-AC4C-86761BB2EAF9}"/>
              </a:ext>
            </a:extLst>
          </p:cNvPr>
          <p:cNvSpPr>
            <a:spLocks noGrp="1"/>
          </p:cNvSpPr>
          <p:nvPr>
            <p:ph type="sldNum" sz="quarter" idx="12"/>
          </p:nvPr>
        </p:nvSpPr>
        <p:spPr/>
        <p:txBody>
          <a:bodyPr/>
          <a:lstStyle/>
          <a:p>
            <a:fld id="{9D6A4950-2E50-4A2B-B8A2-4ABC9E129430}" type="slidenum">
              <a:rPr lang="en-ID" smtClean="0"/>
              <a:t>‹#›</a:t>
            </a:fld>
            <a:endParaRPr lang="en-ID"/>
          </a:p>
        </p:txBody>
      </p:sp>
    </p:spTree>
    <p:extLst>
      <p:ext uri="{BB962C8B-B14F-4D97-AF65-F5344CB8AC3E}">
        <p14:creationId xmlns:p14="http://schemas.microsoft.com/office/powerpoint/2010/main" val="41914037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4"/>
        <p:cNvGrpSpPr/>
        <p:nvPr/>
      </p:nvGrpSpPr>
      <p:grpSpPr>
        <a:xfrm>
          <a:off x="0" y="0"/>
          <a:ext cx="0" cy="0"/>
          <a:chOff x="0" y="0"/>
          <a:chExt cx="0" cy="0"/>
        </a:xfrm>
      </p:grpSpPr>
      <p:sp>
        <p:nvSpPr>
          <p:cNvPr id="15" name="Google Shape;15;p3"/>
          <p:cNvSpPr txBox="1">
            <a:spLocks noGrp="1"/>
          </p:cNvSpPr>
          <p:nvPr>
            <p:ph type="title"/>
          </p:nvPr>
        </p:nvSpPr>
        <p:spPr>
          <a:xfrm>
            <a:off x="925750" y="2130662"/>
            <a:ext cx="3173400" cy="11046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Font typeface="Josefin Sans"/>
              <a:buNone/>
              <a:defRPr sz="3600" b="1">
                <a:latin typeface="Josefin Sans"/>
                <a:ea typeface="Josefin Sans"/>
                <a:cs typeface="Josefin Sans"/>
                <a:sym typeface="Josefin Sans"/>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6" name="Google Shape;16;p3"/>
          <p:cNvSpPr txBox="1">
            <a:spLocks noGrp="1"/>
          </p:cNvSpPr>
          <p:nvPr>
            <p:ph type="title" idx="2" hasCustomPrompt="1"/>
          </p:nvPr>
        </p:nvSpPr>
        <p:spPr>
          <a:xfrm>
            <a:off x="925751" y="1640525"/>
            <a:ext cx="1724100" cy="841800"/>
          </a:xfrm>
          <a:prstGeom prst="rect">
            <a:avLst/>
          </a:prstGeom>
        </p:spPr>
        <p:txBody>
          <a:bodyPr spcFirstLastPara="1" wrap="square" lIns="91425" tIns="0" rIns="91425" bIns="91425" anchor="b" anchorCtr="0">
            <a:noAutofit/>
          </a:bodyPr>
          <a:lstStyle>
            <a:lvl1pPr lvl="0" rtl="0">
              <a:spcBef>
                <a:spcPts val="0"/>
              </a:spcBef>
              <a:spcAft>
                <a:spcPts val="0"/>
              </a:spcAft>
              <a:buClr>
                <a:schemeClr val="accent1"/>
              </a:buClr>
              <a:buSzPts val="6000"/>
              <a:buFont typeface="Josefin Sans"/>
              <a:buNone/>
              <a:defRPr sz="6000" b="1">
                <a:solidFill>
                  <a:schemeClr val="accent1"/>
                </a:solidFill>
                <a:latin typeface="Josefin Sans"/>
                <a:ea typeface="Josefin Sans"/>
                <a:cs typeface="Josefin Sans"/>
                <a:sym typeface="Josefin Sans"/>
              </a:defRPr>
            </a:lvl1pPr>
            <a:lvl2pPr lvl="1" rtl="0">
              <a:spcBef>
                <a:spcPts val="0"/>
              </a:spcBef>
              <a:spcAft>
                <a:spcPts val="0"/>
              </a:spcAft>
              <a:buClr>
                <a:srgbClr val="FD0000"/>
              </a:buClr>
              <a:buSzPts val="6000"/>
              <a:buFont typeface="Josefin Sans"/>
              <a:buNone/>
              <a:defRPr sz="6000" b="1">
                <a:solidFill>
                  <a:srgbClr val="FD0000"/>
                </a:solidFill>
                <a:latin typeface="Josefin Sans"/>
                <a:ea typeface="Josefin Sans"/>
                <a:cs typeface="Josefin Sans"/>
                <a:sym typeface="Josefin Sans"/>
              </a:defRPr>
            </a:lvl2pPr>
            <a:lvl3pPr lvl="2" rtl="0">
              <a:spcBef>
                <a:spcPts val="0"/>
              </a:spcBef>
              <a:spcAft>
                <a:spcPts val="0"/>
              </a:spcAft>
              <a:buClr>
                <a:srgbClr val="FD0000"/>
              </a:buClr>
              <a:buSzPts val="6000"/>
              <a:buFont typeface="Josefin Sans"/>
              <a:buNone/>
              <a:defRPr sz="6000" b="1">
                <a:solidFill>
                  <a:srgbClr val="FD0000"/>
                </a:solidFill>
                <a:latin typeface="Josefin Sans"/>
                <a:ea typeface="Josefin Sans"/>
                <a:cs typeface="Josefin Sans"/>
                <a:sym typeface="Josefin Sans"/>
              </a:defRPr>
            </a:lvl3pPr>
            <a:lvl4pPr lvl="3" rtl="0">
              <a:spcBef>
                <a:spcPts val="0"/>
              </a:spcBef>
              <a:spcAft>
                <a:spcPts val="0"/>
              </a:spcAft>
              <a:buClr>
                <a:srgbClr val="FD0000"/>
              </a:buClr>
              <a:buSzPts val="6000"/>
              <a:buFont typeface="Josefin Sans"/>
              <a:buNone/>
              <a:defRPr sz="6000" b="1">
                <a:solidFill>
                  <a:srgbClr val="FD0000"/>
                </a:solidFill>
                <a:latin typeface="Josefin Sans"/>
                <a:ea typeface="Josefin Sans"/>
                <a:cs typeface="Josefin Sans"/>
                <a:sym typeface="Josefin Sans"/>
              </a:defRPr>
            </a:lvl4pPr>
            <a:lvl5pPr lvl="4" rtl="0">
              <a:spcBef>
                <a:spcPts val="0"/>
              </a:spcBef>
              <a:spcAft>
                <a:spcPts val="0"/>
              </a:spcAft>
              <a:buClr>
                <a:srgbClr val="FD0000"/>
              </a:buClr>
              <a:buSzPts val="6000"/>
              <a:buFont typeface="Josefin Sans"/>
              <a:buNone/>
              <a:defRPr sz="6000" b="1">
                <a:solidFill>
                  <a:srgbClr val="FD0000"/>
                </a:solidFill>
                <a:latin typeface="Josefin Sans"/>
                <a:ea typeface="Josefin Sans"/>
                <a:cs typeface="Josefin Sans"/>
                <a:sym typeface="Josefin Sans"/>
              </a:defRPr>
            </a:lvl5pPr>
            <a:lvl6pPr lvl="5" rtl="0">
              <a:spcBef>
                <a:spcPts val="0"/>
              </a:spcBef>
              <a:spcAft>
                <a:spcPts val="0"/>
              </a:spcAft>
              <a:buClr>
                <a:srgbClr val="FD0000"/>
              </a:buClr>
              <a:buSzPts val="6000"/>
              <a:buFont typeface="Josefin Sans"/>
              <a:buNone/>
              <a:defRPr sz="6000" b="1">
                <a:solidFill>
                  <a:srgbClr val="FD0000"/>
                </a:solidFill>
                <a:latin typeface="Josefin Sans"/>
                <a:ea typeface="Josefin Sans"/>
                <a:cs typeface="Josefin Sans"/>
                <a:sym typeface="Josefin Sans"/>
              </a:defRPr>
            </a:lvl6pPr>
            <a:lvl7pPr lvl="6" rtl="0">
              <a:spcBef>
                <a:spcPts val="0"/>
              </a:spcBef>
              <a:spcAft>
                <a:spcPts val="0"/>
              </a:spcAft>
              <a:buClr>
                <a:srgbClr val="FD0000"/>
              </a:buClr>
              <a:buSzPts val="6000"/>
              <a:buFont typeface="Josefin Sans"/>
              <a:buNone/>
              <a:defRPr sz="6000" b="1">
                <a:solidFill>
                  <a:srgbClr val="FD0000"/>
                </a:solidFill>
                <a:latin typeface="Josefin Sans"/>
                <a:ea typeface="Josefin Sans"/>
                <a:cs typeface="Josefin Sans"/>
                <a:sym typeface="Josefin Sans"/>
              </a:defRPr>
            </a:lvl7pPr>
            <a:lvl8pPr lvl="7" rtl="0">
              <a:spcBef>
                <a:spcPts val="0"/>
              </a:spcBef>
              <a:spcAft>
                <a:spcPts val="0"/>
              </a:spcAft>
              <a:buClr>
                <a:srgbClr val="FD0000"/>
              </a:buClr>
              <a:buSzPts val="6000"/>
              <a:buFont typeface="Josefin Sans"/>
              <a:buNone/>
              <a:defRPr sz="6000" b="1">
                <a:solidFill>
                  <a:srgbClr val="FD0000"/>
                </a:solidFill>
                <a:latin typeface="Josefin Sans"/>
                <a:ea typeface="Josefin Sans"/>
                <a:cs typeface="Josefin Sans"/>
                <a:sym typeface="Josefin Sans"/>
              </a:defRPr>
            </a:lvl8pPr>
            <a:lvl9pPr lvl="8" rtl="0">
              <a:spcBef>
                <a:spcPts val="0"/>
              </a:spcBef>
              <a:spcAft>
                <a:spcPts val="0"/>
              </a:spcAft>
              <a:buClr>
                <a:srgbClr val="FD0000"/>
              </a:buClr>
              <a:buSzPts val="6000"/>
              <a:buFont typeface="Josefin Sans"/>
              <a:buNone/>
              <a:defRPr sz="6000" b="1">
                <a:solidFill>
                  <a:srgbClr val="FD0000"/>
                </a:solidFill>
                <a:latin typeface="Josefin Sans"/>
                <a:ea typeface="Josefin Sans"/>
                <a:cs typeface="Josefin Sans"/>
                <a:sym typeface="Josefin Sans"/>
              </a:defRPr>
            </a:lvl9pPr>
          </a:lstStyle>
          <a:p>
            <a:r>
              <a:t>xx%</a:t>
            </a:r>
          </a:p>
        </p:txBody>
      </p:sp>
      <p:sp>
        <p:nvSpPr>
          <p:cNvPr id="17" name="Google Shape;17;p3"/>
          <p:cNvSpPr txBox="1">
            <a:spLocks noGrp="1"/>
          </p:cNvSpPr>
          <p:nvPr>
            <p:ph type="subTitle" idx="1"/>
          </p:nvPr>
        </p:nvSpPr>
        <p:spPr>
          <a:xfrm>
            <a:off x="925750" y="3471400"/>
            <a:ext cx="3027300" cy="5583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2"/>
              </a:buClr>
              <a:buSzPts val="1400"/>
              <a:buFont typeface="Josefin Sans Light"/>
              <a:buNone/>
              <a:defRPr>
                <a:solidFill>
                  <a:schemeClr val="dk1"/>
                </a:solidFill>
                <a:latin typeface="Josefin Sans"/>
                <a:ea typeface="Josefin Sans"/>
                <a:cs typeface="Josefin Sans"/>
                <a:sym typeface="Josefin Sans"/>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cxnSp>
        <p:nvCxnSpPr>
          <p:cNvPr id="18" name="Google Shape;18;p3"/>
          <p:cNvCxnSpPr/>
          <p:nvPr/>
        </p:nvCxnSpPr>
        <p:spPr>
          <a:xfrm>
            <a:off x="542275" y="1625200"/>
            <a:ext cx="0" cy="2961300"/>
          </a:xfrm>
          <a:prstGeom prst="straightConnector1">
            <a:avLst/>
          </a:prstGeom>
          <a:noFill/>
          <a:ln w="76200" cap="flat" cmpd="sng">
            <a:solidFill>
              <a:schemeClr val="accent1"/>
            </a:solidFill>
            <a:prstDash val="solid"/>
            <a:round/>
            <a:headEnd type="none" w="med" len="med"/>
            <a:tailEnd type="none" w="med" len="med"/>
          </a:ln>
        </p:spPr>
      </p:cxnSp>
      <p:cxnSp>
        <p:nvCxnSpPr>
          <p:cNvPr id="19" name="Google Shape;19;p3"/>
          <p:cNvCxnSpPr/>
          <p:nvPr/>
        </p:nvCxnSpPr>
        <p:spPr>
          <a:xfrm>
            <a:off x="6481100" y="4609950"/>
            <a:ext cx="2544000" cy="0"/>
          </a:xfrm>
          <a:prstGeom prst="straightConnector1">
            <a:avLst/>
          </a:prstGeom>
          <a:noFill/>
          <a:ln w="9525" cap="flat" cmpd="sng">
            <a:solidFill>
              <a:schemeClr val="accent1"/>
            </a:solidFill>
            <a:prstDash val="solid"/>
            <a:round/>
            <a:headEnd type="none" w="med" len="med"/>
            <a:tailEnd type="none" w="med" len="med"/>
          </a:ln>
        </p:spPr>
      </p:cxnSp>
      <p:sp>
        <p:nvSpPr>
          <p:cNvPr id="20" name="Google Shape;20;p3"/>
          <p:cNvSpPr txBox="1"/>
          <p:nvPr/>
        </p:nvSpPr>
        <p:spPr>
          <a:xfrm>
            <a:off x="8439900" y="4609950"/>
            <a:ext cx="585300" cy="393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sz="1100" b="1">
                <a:solidFill>
                  <a:schemeClr val="accent1"/>
                </a:solidFill>
                <a:latin typeface="Josefin Sans"/>
                <a:ea typeface="Josefin Sans"/>
                <a:cs typeface="Josefin Sans"/>
                <a:sym typeface="Josefin Sans"/>
              </a:rPr>
              <a:t>‹#›</a:t>
            </a:fld>
            <a:endParaRPr sz="1100" b="1">
              <a:solidFill>
                <a:schemeClr val="accent1"/>
              </a:solidFill>
              <a:latin typeface="Josefin Sans"/>
              <a:ea typeface="Josefin Sans"/>
              <a:cs typeface="Josefin Sans"/>
              <a:sym typeface="Josefin Sans"/>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7BC12B-ED7C-44E0-AB3A-1EB802D5B414}"/>
              </a:ext>
            </a:extLst>
          </p:cNvPr>
          <p:cNvSpPr>
            <a:spLocks noGrp="1"/>
          </p:cNvSpPr>
          <p:nvPr>
            <p:ph type="title"/>
          </p:nvPr>
        </p:nvSpPr>
        <p:spPr/>
        <p:txBody>
          <a:bodyPr/>
          <a:lstStyle/>
          <a:p>
            <a:r>
              <a:rPr lang="en-US"/>
              <a:t>Click to edit Master title style</a:t>
            </a:r>
            <a:endParaRPr lang="en-ID"/>
          </a:p>
        </p:txBody>
      </p:sp>
      <p:sp>
        <p:nvSpPr>
          <p:cNvPr id="3" name="Vertical Text Placeholder 2">
            <a:extLst>
              <a:ext uri="{FF2B5EF4-FFF2-40B4-BE49-F238E27FC236}">
                <a16:creationId xmlns:a16="http://schemas.microsoft.com/office/drawing/2014/main" id="{BB903352-93B8-4706-A726-FC4909C4598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Date Placeholder 3">
            <a:extLst>
              <a:ext uri="{FF2B5EF4-FFF2-40B4-BE49-F238E27FC236}">
                <a16:creationId xmlns:a16="http://schemas.microsoft.com/office/drawing/2014/main" id="{D3FEE761-D03F-4B07-85AC-B758BA91AAB0}"/>
              </a:ext>
            </a:extLst>
          </p:cNvPr>
          <p:cNvSpPr>
            <a:spLocks noGrp="1"/>
          </p:cNvSpPr>
          <p:nvPr>
            <p:ph type="dt" sz="half" idx="10"/>
          </p:nvPr>
        </p:nvSpPr>
        <p:spPr>
          <a:xfrm>
            <a:off x="628650" y="4767263"/>
            <a:ext cx="2057400" cy="273844"/>
          </a:xfrm>
          <a:prstGeom prst="rect">
            <a:avLst/>
          </a:prstGeom>
        </p:spPr>
        <p:txBody>
          <a:bodyPr/>
          <a:lstStyle/>
          <a:p>
            <a:fld id="{B168B1BD-21A4-46E2-A404-D597B3EF071F}" type="datetimeFigureOut">
              <a:rPr lang="en-ID" smtClean="0"/>
              <a:t>04/09/2023</a:t>
            </a:fld>
            <a:endParaRPr lang="en-ID"/>
          </a:p>
        </p:txBody>
      </p:sp>
      <p:sp>
        <p:nvSpPr>
          <p:cNvPr id="5" name="Footer Placeholder 4">
            <a:extLst>
              <a:ext uri="{FF2B5EF4-FFF2-40B4-BE49-F238E27FC236}">
                <a16:creationId xmlns:a16="http://schemas.microsoft.com/office/drawing/2014/main" id="{7CA40DE4-BFF2-4DD8-AABF-5BB81C79DB03}"/>
              </a:ext>
            </a:extLst>
          </p:cNvPr>
          <p:cNvSpPr>
            <a:spLocks noGrp="1"/>
          </p:cNvSpPr>
          <p:nvPr>
            <p:ph type="ftr" sz="quarter" idx="11"/>
          </p:nvPr>
        </p:nvSpPr>
        <p:spPr>
          <a:xfrm>
            <a:off x="3028950" y="4767263"/>
            <a:ext cx="3086100" cy="273844"/>
          </a:xfrm>
          <a:prstGeom prst="rect">
            <a:avLst/>
          </a:prstGeom>
        </p:spPr>
        <p:txBody>
          <a:bodyPr/>
          <a:lstStyle/>
          <a:p>
            <a:endParaRPr lang="en-ID"/>
          </a:p>
        </p:txBody>
      </p:sp>
      <p:sp>
        <p:nvSpPr>
          <p:cNvPr id="6" name="Slide Number Placeholder 5">
            <a:extLst>
              <a:ext uri="{FF2B5EF4-FFF2-40B4-BE49-F238E27FC236}">
                <a16:creationId xmlns:a16="http://schemas.microsoft.com/office/drawing/2014/main" id="{BB4AEB91-F9A3-4E8B-A448-854F82E7FBBE}"/>
              </a:ext>
            </a:extLst>
          </p:cNvPr>
          <p:cNvSpPr>
            <a:spLocks noGrp="1"/>
          </p:cNvSpPr>
          <p:nvPr>
            <p:ph type="sldNum" sz="quarter" idx="12"/>
          </p:nvPr>
        </p:nvSpPr>
        <p:spPr/>
        <p:txBody>
          <a:bodyPr/>
          <a:lstStyle/>
          <a:p>
            <a:fld id="{9D6A4950-2E50-4A2B-B8A2-4ABC9E129430}" type="slidenum">
              <a:rPr lang="en-ID" smtClean="0"/>
              <a:t>‹#›</a:t>
            </a:fld>
            <a:endParaRPr lang="en-ID"/>
          </a:p>
        </p:txBody>
      </p:sp>
    </p:spTree>
    <p:extLst>
      <p:ext uri="{BB962C8B-B14F-4D97-AF65-F5344CB8AC3E}">
        <p14:creationId xmlns:p14="http://schemas.microsoft.com/office/powerpoint/2010/main" val="116902720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144B229-B7CE-4C43-8647-8081E5013500}"/>
              </a:ext>
            </a:extLst>
          </p:cNvPr>
          <p:cNvSpPr>
            <a:spLocks noGrp="1"/>
          </p:cNvSpPr>
          <p:nvPr>
            <p:ph type="title" orient="vert"/>
          </p:nvPr>
        </p:nvSpPr>
        <p:spPr>
          <a:xfrm>
            <a:off x="6543675" y="273844"/>
            <a:ext cx="1971675" cy="4358879"/>
          </a:xfrm>
        </p:spPr>
        <p:txBody>
          <a:bodyPr vert="eaVert"/>
          <a:lstStyle/>
          <a:p>
            <a:r>
              <a:rPr lang="en-US"/>
              <a:t>Click to edit Master title style</a:t>
            </a:r>
            <a:endParaRPr lang="en-ID"/>
          </a:p>
        </p:txBody>
      </p:sp>
      <p:sp>
        <p:nvSpPr>
          <p:cNvPr id="3" name="Vertical Text Placeholder 2">
            <a:extLst>
              <a:ext uri="{FF2B5EF4-FFF2-40B4-BE49-F238E27FC236}">
                <a16:creationId xmlns:a16="http://schemas.microsoft.com/office/drawing/2014/main" id="{9FFBD2CA-740E-45DF-922C-97B968AE69E4}"/>
              </a:ext>
            </a:extLst>
          </p:cNvPr>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D"/>
          </a:p>
        </p:txBody>
      </p:sp>
      <p:sp>
        <p:nvSpPr>
          <p:cNvPr id="4" name="Date Placeholder 3">
            <a:extLst>
              <a:ext uri="{FF2B5EF4-FFF2-40B4-BE49-F238E27FC236}">
                <a16:creationId xmlns:a16="http://schemas.microsoft.com/office/drawing/2014/main" id="{7EBAA082-F55B-447D-9919-EB2B6B7F19AC}"/>
              </a:ext>
            </a:extLst>
          </p:cNvPr>
          <p:cNvSpPr>
            <a:spLocks noGrp="1"/>
          </p:cNvSpPr>
          <p:nvPr>
            <p:ph type="dt" sz="half" idx="10"/>
          </p:nvPr>
        </p:nvSpPr>
        <p:spPr>
          <a:xfrm>
            <a:off x="628650" y="4767263"/>
            <a:ext cx="2057400" cy="273844"/>
          </a:xfrm>
          <a:prstGeom prst="rect">
            <a:avLst/>
          </a:prstGeom>
        </p:spPr>
        <p:txBody>
          <a:bodyPr/>
          <a:lstStyle/>
          <a:p>
            <a:fld id="{B168B1BD-21A4-46E2-A404-D597B3EF071F}" type="datetimeFigureOut">
              <a:rPr lang="en-ID" smtClean="0"/>
              <a:t>04/09/2023</a:t>
            </a:fld>
            <a:endParaRPr lang="en-ID"/>
          </a:p>
        </p:txBody>
      </p:sp>
      <p:sp>
        <p:nvSpPr>
          <p:cNvPr id="5" name="Footer Placeholder 4">
            <a:extLst>
              <a:ext uri="{FF2B5EF4-FFF2-40B4-BE49-F238E27FC236}">
                <a16:creationId xmlns:a16="http://schemas.microsoft.com/office/drawing/2014/main" id="{3D7924FD-A234-41C5-B382-0C5828AA3175}"/>
              </a:ext>
            </a:extLst>
          </p:cNvPr>
          <p:cNvSpPr>
            <a:spLocks noGrp="1"/>
          </p:cNvSpPr>
          <p:nvPr>
            <p:ph type="ftr" sz="quarter" idx="11"/>
          </p:nvPr>
        </p:nvSpPr>
        <p:spPr>
          <a:xfrm>
            <a:off x="3028950" y="4767263"/>
            <a:ext cx="3086100" cy="273844"/>
          </a:xfrm>
          <a:prstGeom prst="rect">
            <a:avLst/>
          </a:prstGeom>
        </p:spPr>
        <p:txBody>
          <a:bodyPr/>
          <a:lstStyle/>
          <a:p>
            <a:endParaRPr lang="en-ID"/>
          </a:p>
        </p:txBody>
      </p:sp>
      <p:sp>
        <p:nvSpPr>
          <p:cNvPr id="6" name="Slide Number Placeholder 5">
            <a:extLst>
              <a:ext uri="{FF2B5EF4-FFF2-40B4-BE49-F238E27FC236}">
                <a16:creationId xmlns:a16="http://schemas.microsoft.com/office/drawing/2014/main" id="{9A113FB6-CC57-4B8C-BEE8-70259B9E2A47}"/>
              </a:ext>
            </a:extLst>
          </p:cNvPr>
          <p:cNvSpPr>
            <a:spLocks noGrp="1"/>
          </p:cNvSpPr>
          <p:nvPr>
            <p:ph type="sldNum" sz="quarter" idx="12"/>
          </p:nvPr>
        </p:nvSpPr>
        <p:spPr/>
        <p:txBody>
          <a:bodyPr/>
          <a:lstStyle/>
          <a:p>
            <a:fld id="{9D6A4950-2E50-4A2B-B8A2-4ABC9E129430}" type="slidenum">
              <a:rPr lang="en-ID" smtClean="0"/>
              <a:t>‹#›</a:t>
            </a:fld>
            <a:endParaRPr lang="en-ID"/>
          </a:p>
        </p:txBody>
      </p:sp>
    </p:spTree>
    <p:extLst>
      <p:ext uri="{BB962C8B-B14F-4D97-AF65-F5344CB8AC3E}">
        <p14:creationId xmlns:p14="http://schemas.microsoft.com/office/powerpoint/2010/main" val="5730833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1"/>
        <p:cNvGrpSpPr/>
        <p:nvPr/>
      </p:nvGrpSpPr>
      <p:grpSpPr>
        <a:xfrm>
          <a:off x="0" y="0"/>
          <a:ext cx="0" cy="0"/>
          <a:chOff x="0" y="0"/>
          <a:chExt cx="0" cy="0"/>
        </a:xfrm>
      </p:grpSpPr>
      <p:sp>
        <p:nvSpPr>
          <p:cNvPr id="22" name="Google Shape;22;p4"/>
          <p:cNvSpPr txBox="1">
            <a:spLocks noGrp="1"/>
          </p:cNvSpPr>
          <p:nvPr>
            <p:ph type="subTitle" idx="1"/>
          </p:nvPr>
        </p:nvSpPr>
        <p:spPr>
          <a:xfrm>
            <a:off x="811600" y="1312075"/>
            <a:ext cx="7628100" cy="3296400"/>
          </a:xfrm>
          <a:prstGeom prst="rect">
            <a:avLst/>
          </a:prstGeom>
          <a:noFill/>
          <a:ln>
            <a:noFill/>
          </a:ln>
        </p:spPr>
        <p:txBody>
          <a:bodyPr spcFirstLastPara="1" wrap="square" lIns="91425" tIns="0" rIns="91425" bIns="91425" anchor="t" anchorCtr="0">
            <a:noAutofit/>
          </a:bodyPr>
          <a:lstStyle>
            <a:lvl1pPr lvl="0" rtl="0">
              <a:spcBef>
                <a:spcPts val="0"/>
              </a:spcBef>
              <a:spcAft>
                <a:spcPts val="0"/>
              </a:spcAft>
              <a:buClr>
                <a:schemeClr val="accent1"/>
              </a:buClr>
              <a:buSzPts val="1200"/>
              <a:buFont typeface="Josefin Sans"/>
              <a:buAutoNum type="arabicPeriod"/>
              <a:defRPr>
                <a:solidFill>
                  <a:schemeClr val="dk1"/>
                </a:solidFill>
                <a:latin typeface="Josefin Sans"/>
                <a:ea typeface="Josefin Sans"/>
                <a:cs typeface="Josefin Sans"/>
                <a:sym typeface="Josefin Sans"/>
              </a:defRPr>
            </a:lvl1pPr>
            <a:lvl2pPr lvl="1" rtl="0">
              <a:lnSpc>
                <a:spcPct val="100000"/>
              </a:lnSpc>
              <a:spcBef>
                <a:spcPts val="0"/>
              </a:spcBef>
              <a:spcAft>
                <a:spcPts val="0"/>
              </a:spcAft>
              <a:buClr>
                <a:srgbClr val="434343"/>
              </a:buClr>
              <a:buSzPts val="1200"/>
              <a:buFont typeface="Roboto Condensed Light"/>
              <a:buAutoNum type="alphaLcPeriod"/>
              <a:defRPr/>
            </a:lvl2pPr>
            <a:lvl3pPr lvl="2" rtl="0">
              <a:lnSpc>
                <a:spcPct val="100000"/>
              </a:lnSpc>
              <a:spcBef>
                <a:spcPts val="0"/>
              </a:spcBef>
              <a:spcAft>
                <a:spcPts val="0"/>
              </a:spcAft>
              <a:buClr>
                <a:srgbClr val="434343"/>
              </a:buClr>
              <a:buSzPts val="1200"/>
              <a:buFont typeface="Roboto Condensed Light"/>
              <a:buAutoNum type="romanLcPeriod"/>
              <a:defRPr/>
            </a:lvl3pPr>
            <a:lvl4pPr lvl="3" rtl="0">
              <a:lnSpc>
                <a:spcPct val="100000"/>
              </a:lnSpc>
              <a:spcBef>
                <a:spcPts val="0"/>
              </a:spcBef>
              <a:spcAft>
                <a:spcPts val="0"/>
              </a:spcAft>
              <a:buClr>
                <a:srgbClr val="434343"/>
              </a:buClr>
              <a:buSzPts val="1200"/>
              <a:buFont typeface="Roboto Condensed Light"/>
              <a:buAutoNum type="arabicPeriod"/>
              <a:defRPr/>
            </a:lvl4pPr>
            <a:lvl5pPr lvl="4" rtl="0">
              <a:lnSpc>
                <a:spcPct val="100000"/>
              </a:lnSpc>
              <a:spcBef>
                <a:spcPts val="0"/>
              </a:spcBef>
              <a:spcAft>
                <a:spcPts val="0"/>
              </a:spcAft>
              <a:buClr>
                <a:srgbClr val="434343"/>
              </a:buClr>
              <a:buSzPts val="1200"/>
              <a:buFont typeface="Roboto Condensed Light"/>
              <a:buAutoNum type="alphaLcPeriod"/>
              <a:defRPr/>
            </a:lvl5pPr>
            <a:lvl6pPr lvl="5" rtl="0">
              <a:lnSpc>
                <a:spcPct val="100000"/>
              </a:lnSpc>
              <a:spcBef>
                <a:spcPts val="0"/>
              </a:spcBef>
              <a:spcAft>
                <a:spcPts val="0"/>
              </a:spcAft>
              <a:buClr>
                <a:srgbClr val="434343"/>
              </a:buClr>
              <a:buSzPts val="1200"/>
              <a:buFont typeface="Roboto Condensed Light"/>
              <a:buAutoNum type="romanLcPeriod"/>
              <a:defRPr/>
            </a:lvl6pPr>
            <a:lvl7pPr lvl="6" rtl="0">
              <a:lnSpc>
                <a:spcPct val="100000"/>
              </a:lnSpc>
              <a:spcBef>
                <a:spcPts val="0"/>
              </a:spcBef>
              <a:spcAft>
                <a:spcPts val="0"/>
              </a:spcAft>
              <a:buClr>
                <a:srgbClr val="434343"/>
              </a:buClr>
              <a:buSzPts val="1200"/>
              <a:buFont typeface="Roboto Condensed Light"/>
              <a:buAutoNum type="arabicPeriod"/>
              <a:defRPr/>
            </a:lvl7pPr>
            <a:lvl8pPr lvl="7" rtl="0">
              <a:lnSpc>
                <a:spcPct val="100000"/>
              </a:lnSpc>
              <a:spcBef>
                <a:spcPts val="0"/>
              </a:spcBef>
              <a:spcAft>
                <a:spcPts val="0"/>
              </a:spcAft>
              <a:buClr>
                <a:srgbClr val="434343"/>
              </a:buClr>
              <a:buSzPts val="1200"/>
              <a:buFont typeface="Roboto Condensed Light"/>
              <a:buAutoNum type="alphaLcPeriod"/>
              <a:defRPr/>
            </a:lvl8pPr>
            <a:lvl9pPr lvl="8" rtl="0">
              <a:lnSpc>
                <a:spcPct val="100000"/>
              </a:lnSpc>
              <a:spcBef>
                <a:spcPts val="0"/>
              </a:spcBef>
              <a:spcAft>
                <a:spcPts val="0"/>
              </a:spcAft>
              <a:buClr>
                <a:srgbClr val="434343"/>
              </a:buClr>
              <a:buSzPts val="1200"/>
              <a:buFont typeface="Roboto Condensed Light"/>
              <a:buAutoNum type="romanLcPeriod"/>
              <a:defRPr/>
            </a:lvl9pPr>
          </a:lstStyle>
          <a:p>
            <a:endParaRPr/>
          </a:p>
        </p:txBody>
      </p:sp>
      <p:sp>
        <p:nvSpPr>
          <p:cNvPr id="23" name="Google Shape;23;p4"/>
          <p:cNvSpPr txBox="1">
            <a:spLocks noGrp="1"/>
          </p:cNvSpPr>
          <p:nvPr>
            <p:ph type="title"/>
          </p:nvPr>
        </p:nvSpPr>
        <p:spPr>
          <a:xfrm>
            <a:off x="720550" y="476525"/>
            <a:ext cx="77028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Font typeface="Josefin Sans"/>
              <a:buNone/>
              <a:defRPr b="1">
                <a:latin typeface="Josefin Sans"/>
                <a:ea typeface="Josefin Sans"/>
                <a:cs typeface="Josefin Sans"/>
                <a:sym typeface="Josefin Sans"/>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cxnSp>
        <p:nvCxnSpPr>
          <p:cNvPr id="24" name="Google Shape;24;p4"/>
          <p:cNvCxnSpPr/>
          <p:nvPr/>
        </p:nvCxnSpPr>
        <p:spPr>
          <a:xfrm>
            <a:off x="6481100" y="4609950"/>
            <a:ext cx="2544000" cy="0"/>
          </a:xfrm>
          <a:prstGeom prst="straightConnector1">
            <a:avLst/>
          </a:prstGeom>
          <a:noFill/>
          <a:ln w="9525" cap="flat" cmpd="sng">
            <a:solidFill>
              <a:schemeClr val="accent1"/>
            </a:solidFill>
            <a:prstDash val="solid"/>
            <a:round/>
            <a:headEnd type="none" w="med" len="med"/>
            <a:tailEnd type="none" w="med" len="med"/>
          </a:ln>
        </p:spPr>
      </p:cxnSp>
      <p:sp>
        <p:nvSpPr>
          <p:cNvPr id="25" name="Google Shape;25;p4"/>
          <p:cNvSpPr txBox="1"/>
          <p:nvPr/>
        </p:nvSpPr>
        <p:spPr>
          <a:xfrm>
            <a:off x="8439900" y="4609950"/>
            <a:ext cx="585300" cy="393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sz="1100" b="1">
                <a:solidFill>
                  <a:schemeClr val="accent1"/>
                </a:solidFill>
                <a:latin typeface="Josefin Sans"/>
                <a:ea typeface="Josefin Sans"/>
                <a:cs typeface="Josefin Sans"/>
                <a:sym typeface="Josefin Sans"/>
              </a:rPr>
              <a:t>‹#›</a:t>
            </a:fld>
            <a:endParaRPr sz="1100" b="1">
              <a:solidFill>
                <a:schemeClr val="accent1"/>
              </a:solidFill>
              <a:latin typeface="Josefin Sans"/>
              <a:ea typeface="Josefin Sans"/>
              <a:cs typeface="Josefin Sans"/>
              <a:sym typeface="Josefin Sans"/>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6"/>
        <p:cNvGrpSpPr/>
        <p:nvPr/>
      </p:nvGrpSpPr>
      <p:grpSpPr>
        <a:xfrm>
          <a:off x="0" y="0"/>
          <a:ext cx="0" cy="0"/>
          <a:chOff x="0" y="0"/>
          <a:chExt cx="0" cy="0"/>
        </a:xfrm>
      </p:grpSpPr>
      <p:sp>
        <p:nvSpPr>
          <p:cNvPr id="27" name="Google Shape;27;p5"/>
          <p:cNvSpPr txBox="1">
            <a:spLocks noGrp="1"/>
          </p:cNvSpPr>
          <p:nvPr>
            <p:ph type="subTitle" idx="1"/>
          </p:nvPr>
        </p:nvSpPr>
        <p:spPr>
          <a:xfrm>
            <a:off x="2206925" y="3042799"/>
            <a:ext cx="2263500" cy="828900"/>
          </a:xfrm>
          <a:prstGeom prst="rect">
            <a:avLst/>
          </a:prstGeom>
          <a:noFill/>
          <a:ln>
            <a:noFill/>
          </a:ln>
        </p:spPr>
        <p:txBody>
          <a:bodyPr spcFirstLastPara="1" wrap="square" lIns="91425" tIns="91425" rIns="91425" bIns="0" anchor="t" anchorCtr="0">
            <a:noAutofit/>
          </a:bodyPr>
          <a:lstStyle>
            <a:lvl1pPr lvl="0" rtl="0">
              <a:lnSpc>
                <a:spcPct val="100000"/>
              </a:lnSpc>
              <a:spcBef>
                <a:spcPts val="0"/>
              </a:spcBef>
              <a:spcAft>
                <a:spcPts val="0"/>
              </a:spcAft>
              <a:buClr>
                <a:schemeClr val="dk1"/>
              </a:buClr>
              <a:buSzPts val="1600"/>
              <a:buFont typeface="Josefin Sans Light"/>
              <a:buNone/>
              <a:defRPr sz="1400">
                <a:solidFill>
                  <a:schemeClr val="dk1"/>
                </a:solidFill>
                <a:latin typeface="Josefin Sans"/>
                <a:ea typeface="Josefin Sans"/>
                <a:cs typeface="Josefin Sans"/>
                <a:sym typeface="Josefin Sans"/>
              </a:defRPr>
            </a:lvl1pPr>
            <a:lvl2pPr lvl="1" rtl="0">
              <a:lnSpc>
                <a:spcPct val="100000"/>
              </a:lnSpc>
              <a:spcBef>
                <a:spcPts val="0"/>
              </a:spcBef>
              <a:spcAft>
                <a:spcPts val="0"/>
              </a:spcAft>
              <a:buClr>
                <a:schemeClr val="dk1"/>
              </a:buClr>
              <a:buSzPts val="1400"/>
              <a:buNone/>
              <a:defRPr>
                <a:solidFill>
                  <a:schemeClr val="dk1"/>
                </a:solidFill>
              </a:defRPr>
            </a:lvl2pPr>
            <a:lvl3pPr lvl="2" rtl="0">
              <a:lnSpc>
                <a:spcPct val="100000"/>
              </a:lnSpc>
              <a:spcBef>
                <a:spcPts val="0"/>
              </a:spcBef>
              <a:spcAft>
                <a:spcPts val="0"/>
              </a:spcAft>
              <a:buClr>
                <a:schemeClr val="dk1"/>
              </a:buClr>
              <a:buSzPts val="1400"/>
              <a:buNone/>
              <a:defRPr>
                <a:solidFill>
                  <a:schemeClr val="dk1"/>
                </a:solidFill>
              </a:defRPr>
            </a:lvl3pPr>
            <a:lvl4pPr lvl="3" rtl="0">
              <a:lnSpc>
                <a:spcPct val="100000"/>
              </a:lnSpc>
              <a:spcBef>
                <a:spcPts val="0"/>
              </a:spcBef>
              <a:spcAft>
                <a:spcPts val="0"/>
              </a:spcAft>
              <a:buClr>
                <a:schemeClr val="dk1"/>
              </a:buClr>
              <a:buSzPts val="1400"/>
              <a:buNone/>
              <a:defRPr>
                <a:solidFill>
                  <a:schemeClr val="dk1"/>
                </a:solidFill>
              </a:defRPr>
            </a:lvl4pPr>
            <a:lvl5pPr lvl="4" rtl="0">
              <a:lnSpc>
                <a:spcPct val="100000"/>
              </a:lnSpc>
              <a:spcBef>
                <a:spcPts val="0"/>
              </a:spcBef>
              <a:spcAft>
                <a:spcPts val="0"/>
              </a:spcAft>
              <a:buClr>
                <a:schemeClr val="dk1"/>
              </a:buClr>
              <a:buSzPts val="1400"/>
              <a:buNone/>
              <a:defRPr>
                <a:solidFill>
                  <a:schemeClr val="dk1"/>
                </a:solidFill>
              </a:defRPr>
            </a:lvl5pPr>
            <a:lvl6pPr lvl="5" rtl="0">
              <a:lnSpc>
                <a:spcPct val="100000"/>
              </a:lnSpc>
              <a:spcBef>
                <a:spcPts val="0"/>
              </a:spcBef>
              <a:spcAft>
                <a:spcPts val="0"/>
              </a:spcAft>
              <a:buClr>
                <a:schemeClr val="dk1"/>
              </a:buClr>
              <a:buSzPts val="1400"/>
              <a:buNone/>
              <a:defRPr>
                <a:solidFill>
                  <a:schemeClr val="dk1"/>
                </a:solidFill>
              </a:defRPr>
            </a:lvl6pPr>
            <a:lvl7pPr lvl="6" rtl="0">
              <a:lnSpc>
                <a:spcPct val="100000"/>
              </a:lnSpc>
              <a:spcBef>
                <a:spcPts val="0"/>
              </a:spcBef>
              <a:spcAft>
                <a:spcPts val="0"/>
              </a:spcAft>
              <a:buClr>
                <a:schemeClr val="dk1"/>
              </a:buClr>
              <a:buSzPts val="1400"/>
              <a:buNone/>
              <a:defRPr>
                <a:solidFill>
                  <a:schemeClr val="dk1"/>
                </a:solidFill>
              </a:defRPr>
            </a:lvl7pPr>
            <a:lvl8pPr lvl="7" rtl="0">
              <a:lnSpc>
                <a:spcPct val="100000"/>
              </a:lnSpc>
              <a:spcBef>
                <a:spcPts val="0"/>
              </a:spcBef>
              <a:spcAft>
                <a:spcPts val="0"/>
              </a:spcAft>
              <a:buClr>
                <a:schemeClr val="dk1"/>
              </a:buClr>
              <a:buSzPts val="1400"/>
              <a:buNone/>
              <a:defRPr>
                <a:solidFill>
                  <a:schemeClr val="dk1"/>
                </a:solidFill>
              </a:defRPr>
            </a:lvl8pPr>
            <a:lvl9pPr lvl="8" rtl="0">
              <a:lnSpc>
                <a:spcPct val="100000"/>
              </a:lnSpc>
              <a:spcBef>
                <a:spcPts val="0"/>
              </a:spcBef>
              <a:spcAft>
                <a:spcPts val="0"/>
              </a:spcAft>
              <a:buClr>
                <a:schemeClr val="dk1"/>
              </a:buClr>
              <a:buSzPts val="1400"/>
              <a:buNone/>
              <a:defRPr>
                <a:solidFill>
                  <a:schemeClr val="dk1"/>
                </a:solidFill>
              </a:defRPr>
            </a:lvl9pPr>
          </a:lstStyle>
          <a:p>
            <a:endParaRPr/>
          </a:p>
        </p:txBody>
      </p:sp>
      <p:sp>
        <p:nvSpPr>
          <p:cNvPr id="28" name="Google Shape;28;p5"/>
          <p:cNvSpPr txBox="1">
            <a:spLocks noGrp="1"/>
          </p:cNvSpPr>
          <p:nvPr>
            <p:ph type="subTitle" idx="2"/>
          </p:nvPr>
        </p:nvSpPr>
        <p:spPr>
          <a:xfrm>
            <a:off x="5045075" y="3042799"/>
            <a:ext cx="2263500" cy="828900"/>
          </a:xfrm>
          <a:prstGeom prst="rect">
            <a:avLst/>
          </a:prstGeom>
          <a:noFill/>
          <a:ln>
            <a:noFill/>
          </a:ln>
        </p:spPr>
        <p:txBody>
          <a:bodyPr spcFirstLastPara="1" wrap="square" lIns="91425" tIns="91425" rIns="91425" bIns="0" anchor="t" anchorCtr="0">
            <a:noAutofit/>
          </a:bodyPr>
          <a:lstStyle>
            <a:lvl1pPr lvl="0" rtl="0">
              <a:lnSpc>
                <a:spcPct val="100000"/>
              </a:lnSpc>
              <a:spcBef>
                <a:spcPts val="0"/>
              </a:spcBef>
              <a:spcAft>
                <a:spcPts val="0"/>
              </a:spcAft>
              <a:buClr>
                <a:schemeClr val="dk1"/>
              </a:buClr>
              <a:buSzPts val="1600"/>
              <a:buFont typeface="Josefin Sans Light"/>
              <a:buNone/>
              <a:defRPr sz="1400">
                <a:solidFill>
                  <a:schemeClr val="dk1"/>
                </a:solidFill>
                <a:latin typeface="Josefin Sans"/>
                <a:ea typeface="Josefin Sans"/>
                <a:cs typeface="Josefin Sans"/>
                <a:sym typeface="Josefin Sans"/>
              </a:defRPr>
            </a:lvl1pPr>
            <a:lvl2pPr lvl="1" rtl="0">
              <a:lnSpc>
                <a:spcPct val="100000"/>
              </a:lnSpc>
              <a:spcBef>
                <a:spcPts val="0"/>
              </a:spcBef>
              <a:spcAft>
                <a:spcPts val="0"/>
              </a:spcAft>
              <a:buClr>
                <a:schemeClr val="dk1"/>
              </a:buClr>
              <a:buSzPts val="1400"/>
              <a:buNone/>
              <a:defRPr>
                <a:solidFill>
                  <a:schemeClr val="dk1"/>
                </a:solidFill>
              </a:defRPr>
            </a:lvl2pPr>
            <a:lvl3pPr lvl="2" rtl="0">
              <a:lnSpc>
                <a:spcPct val="100000"/>
              </a:lnSpc>
              <a:spcBef>
                <a:spcPts val="0"/>
              </a:spcBef>
              <a:spcAft>
                <a:spcPts val="0"/>
              </a:spcAft>
              <a:buClr>
                <a:schemeClr val="dk1"/>
              </a:buClr>
              <a:buSzPts val="1400"/>
              <a:buNone/>
              <a:defRPr>
                <a:solidFill>
                  <a:schemeClr val="dk1"/>
                </a:solidFill>
              </a:defRPr>
            </a:lvl3pPr>
            <a:lvl4pPr lvl="3" rtl="0">
              <a:lnSpc>
                <a:spcPct val="100000"/>
              </a:lnSpc>
              <a:spcBef>
                <a:spcPts val="0"/>
              </a:spcBef>
              <a:spcAft>
                <a:spcPts val="0"/>
              </a:spcAft>
              <a:buClr>
                <a:schemeClr val="dk1"/>
              </a:buClr>
              <a:buSzPts val="1400"/>
              <a:buNone/>
              <a:defRPr>
                <a:solidFill>
                  <a:schemeClr val="dk1"/>
                </a:solidFill>
              </a:defRPr>
            </a:lvl4pPr>
            <a:lvl5pPr lvl="4" rtl="0">
              <a:lnSpc>
                <a:spcPct val="100000"/>
              </a:lnSpc>
              <a:spcBef>
                <a:spcPts val="0"/>
              </a:spcBef>
              <a:spcAft>
                <a:spcPts val="0"/>
              </a:spcAft>
              <a:buClr>
                <a:schemeClr val="dk1"/>
              </a:buClr>
              <a:buSzPts val="1400"/>
              <a:buNone/>
              <a:defRPr>
                <a:solidFill>
                  <a:schemeClr val="dk1"/>
                </a:solidFill>
              </a:defRPr>
            </a:lvl5pPr>
            <a:lvl6pPr lvl="5" rtl="0">
              <a:lnSpc>
                <a:spcPct val="100000"/>
              </a:lnSpc>
              <a:spcBef>
                <a:spcPts val="0"/>
              </a:spcBef>
              <a:spcAft>
                <a:spcPts val="0"/>
              </a:spcAft>
              <a:buClr>
                <a:schemeClr val="dk1"/>
              </a:buClr>
              <a:buSzPts val="1400"/>
              <a:buNone/>
              <a:defRPr>
                <a:solidFill>
                  <a:schemeClr val="dk1"/>
                </a:solidFill>
              </a:defRPr>
            </a:lvl6pPr>
            <a:lvl7pPr lvl="6" rtl="0">
              <a:lnSpc>
                <a:spcPct val="100000"/>
              </a:lnSpc>
              <a:spcBef>
                <a:spcPts val="0"/>
              </a:spcBef>
              <a:spcAft>
                <a:spcPts val="0"/>
              </a:spcAft>
              <a:buClr>
                <a:schemeClr val="dk1"/>
              </a:buClr>
              <a:buSzPts val="1400"/>
              <a:buNone/>
              <a:defRPr>
                <a:solidFill>
                  <a:schemeClr val="dk1"/>
                </a:solidFill>
              </a:defRPr>
            </a:lvl7pPr>
            <a:lvl8pPr lvl="7" rtl="0">
              <a:lnSpc>
                <a:spcPct val="100000"/>
              </a:lnSpc>
              <a:spcBef>
                <a:spcPts val="0"/>
              </a:spcBef>
              <a:spcAft>
                <a:spcPts val="0"/>
              </a:spcAft>
              <a:buClr>
                <a:schemeClr val="dk1"/>
              </a:buClr>
              <a:buSzPts val="1400"/>
              <a:buNone/>
              <a:defRPr>
                <a:solidFill>
                  <a:schemeClr val="dk1"/>
                </a:solidFill>
              </a:defRPr>
            </a:lvl8pPr>
            <a:lvl9pPr lvl="8" rtl="0">
              <a:lnSpc>
                <a:spcPct val="100000"/>
              </a:lnSpc>
              <a:spcBef>
                <a:spcPts val="0"/>
              </a:spcBef>
              <a:spcAft>
                <a:spcPts val="0"/>
              </a:spcAft>
              <a:buClr>
                <a:schemeClr val="dk1"/>
              </a:buClr>
              <a:buSzPts val="1400"/>
              <a:buNone/>
              <a:defRPr>
                <a:solidFill>
                  <a:schemeClr val="dk1"/>
                </a:solidFill>
              </a:defRPr>
            </a:lvl9pPr>
          </a:lstStyle>
          <a:p>
            <a:endParaRPr/>
          </a:p>
        </p:txBody>
      </p:sp>
      <p:sp>
        <p:nvSpPr>
          <p:cNvPr id="29" name="Google Shape;29;p5"/>
          <p:cNvSpPr txBox="1">
            <a:spLocks noGrp="1"/>
          </p:cNvSpPr>
          <p:nvPr>
            <p:ph type="subTitle" idx="3"/>
          </p:nvPr>
        </p:nvSpPr>
        <p:spPr>
          <a:xfrm>
            <a:off x="2206913" y="2478641"/>
            <a:ext cx="2263500" cy="3936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500"/>
              <a:buFont typeface="Josefin Sans SemiBold"/>
              <a:buNone/>
              <a:defRPr sz="1800">
                <a:solidFill>
                  <a:schemeClr val="accent1"/>
                </a:solidFill>
                <a:latin typeface="Josefin Sans SemiBold"/>
                <a:ea typeface="Josefin Sans SemiBold"/>
                <a:cs typeface="Josefin Sans SemiBold"/>
                <a:sym typeface="Josefin Sans SemiBold"/>
              </a:defRPr>
            </a:lvl1pPr>
            <a:lvl2pPr lvl="1" rtl="0">
              <a:lnSpc>
                <a:spcPct val="100000"/>
              </a:lnSpc>
              <a:spcBef>
                <a:spcPts val="0"/>
              </a:spcBef>
              <a:spcAft>
                <a:spcPts val="0"/>
              </a:spcAft>
              <a:buClr>
                <a:schemeClr val="accent1"/>
              </a:buClr>
              <a:buSzPts val="1500"/>
              <a:buFont typeface="Josefin Sans SemiBold"/>
              <a:buNone/>
              <a:defRPr sz="1500">
                <a:solidFill>
                  <a:schemeClr val="accent1"/>
                </a:solidFill>
                <a:latin typeface="Josefin Sans SemiBold"/>
                <a:ea typeface="Josefin Sans SemiBold"/>
                <a:cs typeface="Josefin Sans SemiBold"/>
                <a:sym typeface="Josefin Sans SemiBold"/>
              </a:defRPr>
            </a:lvl2pPr>
            <a:lvl3pPr lvl="2" rtl="0">
              <a:lnSpc>
                <a:spcPct val="100000"/>
              </a:lnSpc>
              <a:spcBef>
                <a:spcPts val="0"/>
              </a:spcBef>
              <a:spcAft>
                <a:spcPts val="0"/>
              </a:spcAft>
              <a:buClr>
                <a:schemeClr val="accent1"/>
              </a:buClr>
              <a:buSzPts val="1500"/>
              <a:buFont typeface="Josefin Sans SemiBold"/>
              <a:buNone/>
              <a:defRPr sz="1500">
                <a:solidFill>
                  <a:schemeClr val="accent1"/>
                </a:solidFill>
                <a:latin typeface="Josefin Sans SemiBold"/>
                <a:ea typeface="Josefin Sans SemiBold"/>
                <a:cs typeface="Josefin Sans SemiBold"/>
                <a:sym typeface="Josefin Sans SemiBold"/>
              </a:defRPr>
            </a:lvl3pPr>
            <a:lvl4pPr lvl="3" rtl="0">
              <a:lnSpc>
                <a:spcPct val="100000"/>
              </a:lnSpc>
              <a:spcBef>
                <a:spcPts val="0"/>
              </a:spcBef>
              <a:spcAft>
                <a:spcPts val="0"/>
              </a:spcAft>
              <a:buClr>
                <a:schemeClr val="accent1"/>
              </a:buClr>
              <a:buSzPts val="1500"/>
              <a:buFont typeface="Josefin Sans SemiBold"/>
              <a:buNone/>
              <a:defRPr sz="1500">
                <a:solidFill>
                  <a:schemeClr val="accent1"/>
                </a:solidFill>
                <a:latin typeface="Josefin Sans SemiBold"/>
                <a:ea typeface="Josefin Sans SemiBold"/>
                <a:cs typeface="Josefin Sans SemiBold"/>
                <a:sym typeface="Josefin Sans SemiBold"/>
              </a:defRPr>
            </a:lvl4pPr>
            <a:lvl5pPr lvl="4" rtl="0">
              <a:lnSpc>
                <a:spcPct val="100000"/>
              </a:lnSpc>
              <a:spcBef>
                <a:spcPts val="0"/>
              </a:spcBef>
              <a:spcAft>
                <a:spcPts val="0"/>
              </a:spcAft>
              <a:buClr>
                <a:schemeClr val="accent1"/>
              </a:buClr>
              <a:buSzPts val="1500"/>
              <a:buFont typeface="Josefin Sans SemiBold"/>
              <a:buNone/>
              <a:defRPr sz="1500">
                <a:solidFill>
                  <a:schemeClr val="accent1"/>
                </a:solidFill>
                <a:latin typeface="Josefin Sans SemiBold"/>
                <a:ea typeface="Josefin Sans SemiBold"/>
                <a:cs typeface="Josefin Sans SemiBold"/>
                <a:sym typeface="Josefin Sans SemiBold"/>
              </a:defRPr>
            </a:lvl5pPr>
            <a:lvl6pPr lvl="5" rtl="0">
              <a:lnSpc>
                <a:spcPct val="100000"/>
              </a:lnSpc>
              <a:spcBef>
                <a:spcPts val="0"/>
              </a:spcBef>
              <a:spcAft>
                <a:spcPts val="0"/>
              </a:spcAft>
              <a:buClr>
                <a:schemeClr val="accent1"/>
              </a:buClr>
              <a:buSzPts val="1500"/>
              <a:buFont typeface="Josefin Sans SemiBold"/>
              <a:buNone/>
              <a:defRPr sz="1500">
                <a:solidFill>
                  <a:schemeClr val="accent1"/>
                </a:solidFill>
                <a:latin typeface="Josefin Sans SemiBold"/>
                <a:ea typeface="Josefin Sans SemiBold"/>
                <a:cs typeface="Josefin Sans SemiBold"/>
                <a:sym typeface="Josefin Sans SemiBold"/>
              </a:defRPr>
            </a:lvl6pPr>
            <a:lvl7pPr lvl="6" rtl="0">
              <a:lnSpc>
                <a:spcPct val="100000"/>
              </a:lnSpc>
              <a:spcBef>
                <a:spcPts val="0"/>
              </a:spcBef>
              <a:spcAft>
                <a:spcPts val="0"/>
              </a:spcAft>
              <a:buClr>
                <a:schemeClr val="accent1"/>
              </a:buClr>
              <a:buSzPts val="1500"/>
              <a:buFont typeface="Josefin Sans SemiBold"/>
              <a:buNone/>
              <a:defRPr sz="1500">
                <a:solidFill>
                  <a:schemeClr val="accent1"/>
                </a:solidFill>
                <a:latin typeface="Josefin Sans SemiBold"/>
                <a:ea typeface="Josefin Sans SemiBold"/>
                <a:cs typeface="Josefin Sans SemiBold"/>
                <a:sym typeface="Josefin Sans SemiBold"/>
              </a:defRPr>
            </a:lvl7pPr>
            <a:lvl8pPr lvl="7" rtl="0">
              <a:lnSpc>
                <a:spcPct val="100000"/>
              </a:lnSpc>
              <a:spcBef>
                <a:spcPts val="0"/>
              </a:spcBef>
              <a:spcAft>
                <a:spcPts val="0"/>
              </a:spcAft>
              <a:buClr>
                <a:schemeClr val="accent1"/>
              </a:buClr>
              <a:buSzPts val="1500"/>
              <a:buFont typeface="Josefin Sans SemiBold"/>
              <a:buNone/>
              <a:defRPr sz="1500">
                <a:solidFill>
                  <a:schemeClr val="accent1"/>
                </a:solidFill>
                <a:latin typeface="Josefin Sans SemiBold"/>
                <a:ea typeface="Josefin Sans SemiBold"/>
                <a:cs typeface="Josefin Sans SemiBold"/>
                <a:sym typeface="Josefin Sans SemiBold"/>
              </a:defRPr>
            </a:lvl8pPr>
            <a:lvl9pPr lvl="8" rtl="0">
              <a:lnSpc>
                <a:spcPct val="100000"/>
              </a:lnSpc>
              <a:spcBef>
                <a:spcPts val="0"/>
              </a:spcBef>
              <a:spcAft>
                <a:spcPts val="0"/>
              </a:spcAft>
              <a:buClr>
                <a:schemeClr val="accent1"/>
              </a:buClr>
              <a:buSzPts val="1500"/>
              <a:buFont typeface="Josefin Sans SemiBold"/>
              <a:buNone/>
              <a:defRPr sz="1500">
                <a:solidFill>
                  <a:schemeClr val="accent1"/>
                </a:solidFill>
                <a:latin typeface="Josefin Sans SemiBold"/>
                <a:ea typeface="Josefin Sans SemiBold"/>
                <a:cs typeface="Josefin Sans SemiBold"/>
                <a:sym typeface="Josefin Sans SemiBold"/>
              </a:defRPr>
            </a:lvl9pPr>
          </a:lstStyle>
          <a:p>
            <a:endParaRPr/>
          </a:p>
        </p:txBody>
      </p:sp>
      <p:sp>
        <p:nvSpPr>
          <p:cNvPr id="30" name="Google Shape;30;p5"/>
          <p:cNvSpPr txBox="1">
            <a:spLocks noGrp="1"/>
          </p:cNvSpPr>
          <p:nvPr>
            <p:ph type="subTitle" idx="4"/>
          </p:nvPr>
        </p:nvSpPr>
        <p:spPr>
          <a:xfrm>
            <a:off x="5045063" y="2478641"/>
            <a:ext cx="2263500" cy="3936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500"/>
              <a:buFont typeface="Josefin Sans SemiBold"/>
              <a:buNone/>
              <a:defRPr sz="1800">
                <a:solidFill>
                  <a:schemeClr val="accent1"/>
                </a:solidFill>
                <a:latin typeface="Josefin Sans SemiBold"/>
                <a:ea typeface="Josefin Sans SemiBold"/>
                <a:cs typeface="Josefin Sans SemiBold"/>
                <a:sym typeface="Josefin Sans SemiBold"/>
              </a:defRPr>
            </a:lvl1pPr>
            <a:lvl2pPr lvl="1" rtl="0">
              <a:lnSpc>
                <a:spcPct val="100000"/>
              </a:lnSpc>
              <a:spcBef>
                <a:spcPts val="0"/>
              </a:spcBef>
              <a:spcAft>
                <a:spcPts val="0"/>
              </a:spcAft>
              <a:buClr>
                <a:schemeClr val="accent1"/>
              </a:buClr>
              <a:buSzPts val="1500"/>
              <a:buFont typeface="Josefin Sans SemiBold"/>
              <a:buNone/>
              <a:defRPr sz="1500">
                <a:solidFill>
                  <a:schemeClr val="accent1"/>
                </a:solidFill>
                <a:latin typeface="Josefin Sans SemiBold"/>
                <a:ea typeface="Josefin Sans SemiBold"/>
                <a:cs typeface="Josefin Sans SemiBold"/>
                <a:sym typeface="Josefin Sans SemiBold"/>
              </a:defRPr>
            </a:lvl2pPr>
            <a:lvl3pPr lvl="2" rtl="0">
              <a:lnSpc>
                <a:spcPct val="100000"/>
              </a:lnSpc>
              <a:spcBef>
                <a:spcPts val="0"/>
              </a:spcBef>
              <a:spcAft>
                <a:spcPts val="0"/>
              </a:spcAft>
              <a:buClr>
                <a:schemeClr val="accent1"/>
              </a:buClr>
              <a:buSzPts val="1500"/>
              <a:buFont typeface="Josefin Sans SemiBold"/>
              <a:buNone/>
              <a:defRPr sz="1500">
                <a:solidFill>
                  <a:schemeClr val="accent1"/>
                </a:solidFill>
                <a:latin typeface="Josefin Sans SemiBold"/>
                <a:ea typeface="Josefin Sans SemiBold"/>
                <a:cs typeface="Josefin Sans SemiBold"/>
                <a:sym typeface="Josefin Sans SemiBold"/>
              </a:defRPr>
            </a:lvl3pPr>
            <a:lvl4pPr lvl="3" rtl="0">
              <a:lnSpc>
                <a:spcPct val="100000"/>
              </a:lnSpc>
              <a:spcBef>
                <a:spcPts val="0"/>
              </a:spcBef>
              <a:spcAft>
                <a:spcPts val="0"/>
              </a:spcAft>
              <a:buClr>
                <a:schemeClr val="accent1"/>
              </a:buClr>
              <a:buSzPts val="1500"/>
              <a:buFont typeface="Josefin Sans SemiBold"/>
              <a:buNone/>
              <a:defRPr sz="1500">
                <a:solidFill>
                  <a:schemeClr val="accent1"/>
                </a:solidFill>
                <a:latin typeface="Josefin Sans SemiBold"/>
                <a:ea typeface="Josefin Sans SemiBold"/>
                <a:cs typeface="Josefin Sans SemiBold"/>
                <a:sym typeface="Josefin Sans SemiBold"/>
              </a:defRPr>
            </a:lvl4pPr>
            <a:lvl5pPr lvl="4" rtl="0">
              <a:lnSpc>
                <a:spcPct val="100000"/>
              </a:lnSpc>
              <a:spcBef>
                <a:spcPts val="0"/>
              </a:spcBef>
              <a:spcAft>
                <a:spcPts val="0"/>
              </a:spcAft>
              <a:buClr>
                <a:schemeClr val="accent1"/>
              </a:buClr>
              <a:buSzPts val="1500"/>
              <a:buFont typeface="Josefin Sans SemiBold"/>
              <a:buNone/>
              <a:defRPr sz="1500">
                <a:solidFill>
                  <a:schemeClr val="accent1"/>
                </a:solidFill>
                <a:latin typeface="Josefin Sans SemiBold"/>
                <a:ea typeface="Josefin Sans SemiBold"/>
                <a:cs typeface="Josefin Sans SemiBold"/>
                <a:sym typeface="Josefin Sans SemiBold"/>
              </a:defRPr>
            </a:lvl5pPr>
            <a:lvl6pPr lvl="5" rtl="0">
              <a:lnSpc>
                <a:spcPct val="100000"/>
              </a:lnSpc>
              <a:spcBef>
                <a:spcPts val="0"/>
              </a:spcBef>
              <a:spcAft>
                <a:spcPts val="0"/>
              </a:spcAft>
              <a:buClr>
                <a:schemeClr val="accent1"/>
              </a:buClr>
              <a:buSzPts val="1500"/>
              <a:buFont typeface="Josefin Sans SemiBold"/>
              <a:buNone/>
              <a:defRPr sz="1500">
                <a:solidFill>
                  <a:schemeClr val="accent1"/>
                </a:solidFill>
                <a:latin typeface="Josefin Sans SemiBold"/>
                <a:ea typeface="Josefin Sans SemiBold"/>
                <a:cs typeface="Josefin Sans SemiBold"/>
                <a:sym typeface="Josefin Sans SemiBold"/>
              </a:defRPr>
            </a:lvl6pPr>
            <a:lvl7pPr lvl="6" rtl="0">
              <a:lnSpc>
                <a:spcPct val="100000"/>
              </a:lnSpc>
              <a:spcBef>
                <a:spcPts val="0"/>
              </a:spcBef>
              <a:spcAft>
                <a:spcPts val="0"/>
              </a:spcAft>
              <a:buClr>
                <a:schemeClr val="accent1"/>
              </a:buClr>
              <a:buSzPts val="1500"/>
              <a:buFont typeface="Josefin Sans SemiBold"/>
              <a:buNone/>
              <a:defRPr sz="1500">
                <a:solidFill>
                  <a:schemeClr val="accent1"/>
                </a:solidFill>
                <a:latin typeface="Josefin Sans SemiBold"/>
                <a:ea typeface="Josefin Sans SemiBold"/>
                <a:cs typeface="Josefin Sans SemiBold"/>
                <a:sym typeface="Josefin Sans SemiBold"/>
              </a:defRPr>
            </a:lvl7pPr>
            <a:lvl8pPr lvl="7" rtl="0">
              <a:lnSpc>
                <a:spcPct val="100000"/>
              </a:lnSpc>
              <a:spcBef>
                <a:spcPts val="0"/>
              </a:spcBef>
              <a:spcAft>
                <a:spcPts val="0"/>
              </a:spcAft>
              <a:buClr>
                <a:schemeClr val="accent1"/>
              </a:buClr>
              <a:buSzPts val="1500"/>
              <a:buFont typeface="Josefin Sans SemiBold"/>
              <a:buNone/>
              <a:defRPr sz="1500">
                <a:solidFill>
                  <a:schemeClr val="accent1"/>
                </a:solidFill>
                <a:latin typeface="Josefin Sans SemiBold"/>
                <a:ea typeface="Josefin Sans SemiBold"/>
                <a:cs typeface="Josefin Sans SemiBold"/>
                <a:sym typeface="Josefin Sans SemiBold"/>
              </a:defRPr>
            </a:lvl8pPr>
            <a:lvl9pPr lvl="8" rtl="0">
              <a:lnSpc>
                <a:spcPct val="100000"/>
              </a:lnSpc>
              <a:spcBef>
                <a:spcPts val="0"/>
              </a:spcBef>
              <a:spcAft>
                <a:spcPts val="0"/>
              </a:spcAft>
              <a:buClr>
                <a:schemeClr val="accent1"/>
              </a:buClr>
              <a:buSzPts val="1500"/>
              <a:buFont typeface="Josefin Sans SemiBold"/>
              <a:buNone/>
              <a:defRPr sz="1500">
                <a:solidFill>
                  <a:schemeClr val="accent1"/>
                </a:solidFill>
                <a:latin typeface="Josefin Sans SemiBold"/>
                <a:ea typeface="Josefin Sans SemiBold"/>
                <a:cs typeface="Josefin Sans SemiBold"/>
                <a:sym typeface="Josefin Sans SemiBold"/>
              </a:defRPr>
            </a:lvl9pPr>
          </a:lstStyle>
          <a:p>
            <a:endParaRPr/>
          </a:p>
        </p:txBody>
      </p:sp>
      <p:sp>
        <p:nvSpPr>
          <p:cNvPr id="31" name="Google Shape;31;p5"/>
          <p:cNvSpPr txBox="1">
            <a:spLocks noGrp="1"/>
          </p:cNvSpPr>
          <p:nvPr>
            <p:ph type="title"/>
          </p:nvPr>
        </p:nvSpPr>
        <p:spPr>
          <a:xfrm>
            <a:off x="146725" y="4789139"/>
            <a:ext cx="3027300" cy="229200"/>
          </a:xfrm>
          <a:prstGeom prst="rect">
            <a:avLst/>
          </a:prstGeom>
        </p:spPr>
        <p:txBody>
          <a:bodyPr spcFirstLastPara="1" wrap="square" lIns="91425" tIns="0" rIns="91425" bIns="0" anchor="ctr" anchorCtr="0">
            <a:noAutofit/>
          </a:bodyPr>
          <a:lstStyle>
            <a:lvl1pPr lvl="0" rtl="0">
              <a:spcBef>
                <a:spcPts val="0"/>
              </a:spcBef>
              <a:spcAft>
                <a:spcPts val="0"/>
              </a:spcAft>
              <a:buSzPts val="800"/>
              <a:buFont typeface="Josefin Sans"/>
              <a:buNone/>
              <a:defRPr sz="800" b="1">
                <a:latin typeface="Josefin Sans"/>
                <a:ea typeface="Josefin Sans"/>
                <a:cs typeface="Josefin Sans"/>
                <a:sym typeface="Josefin Sans"/>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32" name="Google Shape;32;p5"/>
          <p:cNvSpPr txBox="1">
            <a:spLocks noGrp="1"/>
          </p:cNvSpPr>
          <p:nvPr>
            <p:ph type="title" idx="5" hasCustomPrompt="1"/>
          </p:nvPr>
        </p:nvSpPr>
        <p:spPr>
          <a:xfrm>
            <a:off x="146725" y="4719850"/>
            <a:ext cx="1689000" cy="160500"/>
          </a:xfrm>
          <a:prstGeom prst="rect">
            <a:avLst/>
          </a:prstGeom>
        </p:spPr>
        <p:txBody>
          <a:bodyPr spcFirstLastPara="1" wrap="square" lIns="91425" tIns="0" rIns="91425" bIns="0" anchor="b" anchorCtr="0">
            <a:noAutofit/>
          </a:bodyPr>
          <a:lstStyle>
            <a:lvl1pPr lvl="0" rtl="0">
              <a:spcBef>
                <a:spcPts val="0"/>
              </a:spcBef>
              <a:spcAft>
                <a:spcPts val="0"/>
              </a:spcAft>
              <a:buClr>
                <a:schemeClr val="accent1"/>
              </a:buClr>
              <a:buSzPts val="1900"/>
              <a:buFont typeface="Josefin Sans"/>
              <a:buNone/>
              <a:defRPr sz="1900" b="1">
                <a:solidFill>
                  <a:schemeClr val="accent1"/>
                </a:solidFill>
                <a:latin typeface="Josefin Sans"/>
                <a:ea typeface="Josefin Sans"/>
                <a:cs typeface="Josefin Sans"/>
                <a:sym typeface="Josefin Sans"/>
              </a:defRPr>
            </a:lvl1pPr>
            <a:lvl2pPr lvl="1" rtl="0">
              <a:spcBef>
                <a:spcPts val="0"/>
              </a:spcBef>
              <a:spcAft>
                <a:spcPts val="0"/>
              </a:spcAft>
              <a:buClr>
                <a:srgbClr val="FD0000"/>
              </a:buClr>
              <a:buSzPts val="4000"/>
              <a:buFont typeface="Josefin Sans"/>
              <a:buNone/>
              <a:defRPr sz="4000" b="1">
                <a:solidFill>
                  <a:srgbClr val="FD0000"/>
                </a:solidFill>
                <a:latin typeface="Josefin Sans"/>
                <a:ea typeface="Josefin Sans"/>
                <a:cs typeface="Josefin Sans"/>
                <a:sym typeface="Josefin Sans"/>
              </a:defRPr>
            </a:lvl2pPr>
            <a:lvl3pPr lvl="2" rtl="0">
              <a:spcBef>
                <a:spcPts val="0"/>
              </a:spcBef>
              <a:spcAft>
                <a:spcPts val="0"/>
              </a:spcAft>
              <a:buClr>
                <a:srgbClr val="FD0000"/>
              </a:buClr>
              <a:buSzPts val="4000"/>
              <a:buFont typeface="Josefin Sans"/>
              <a:buNone/>
              <a:defRPr sz="4000" b="1">
                <a:solidFill>
                  <a:srgbClr val="FD0000"/>
                </a:solidFill>
                <a:latin typeface="Josefin Sans"/>
                <a:ea typeface="Josefin Sans"/>
                <a:cs typeface="Josefin Sans"/>
                <a:sym typeface="Josefin Sans"/>
              </a:defRPr>
            </a:lvl3pPr>
            <a:lvl4pPr lvl="3" rtl="0">
              <a:spcBef>
                <a:spcPts val="0"/>
              </a:spcBef>
              <a:spcAft>
                <a:spcPts val="0"/>
              </a:spcAft>
              <a:buClr>
                <a:srgbClr val="FD0000"/>
              </a:buClr>
              <a:buSzPts val="4000"/>
              <a:buFont typeface="Josefin Sans"/>
              <a:buNone/>
              <a:defRPr sz="4000" b="1">
                <a:solidFill>
                  <a:srgbClr val="FD0000"/>
                </a:solidFill>
                <a:latin typeface="Josefin Sans"/>
                <a:ea typeface="Josefin Sans"/>
                <a:cs typeface="Josefin Sans"/>
                <a:sym typeface="Josefin Sans"/>
              </a:defRPr>
            </a:lvl4pPr>
            <a:lvl5pPr lvl="4" rtl="0">
              <a:spcBef>
                <a:spcPts val="0"/>
              </a:spcBef>
              <a:spcAft>
                <a:spcPts val="0"/>
              </a:spcAft>
              <a:buClr>
                <a:srgbClr val="FD0000"/>
              </a:buClr>
              <a:buSzPts val="4000"/>
              <a:buFont typeface="Josefin Sans"/>
              <a:buNone/>
              <a:defRPr sz="4000" b="1">
                <a:solidFill>
                  <a:srgbClr val="FD0000"/>
                </a:solidFill>
                <a:latin typeface="Josefin Sans"/>
                <a:ea typeface="Josefin Sans"/>
                <a:cs typeface="Josefin Sans"/>
                <a:sym typeface="Josefin Sans"/>
              </a:defRPr>
            </a:lvl5pPr>
            <a:lvl6pPr lvl="5" rtl="0">
              <a:spcBef>
                <a:spcPts val="0"/>
              </a:spcBef>
              <a:spcAft>
                <a:spcPts val="0"/>
              </a:spcAft>
              <a:buClr>
                <a:srgbClr val="FD0000"/>
              </a:buClr>
              <a:buSzPts val="4000"/>
              <a:buFont typeface="Josefin Sans"/>
              <a:buNone/>
              <a:defRPr sz="4000" b="1">
                <a:solidFill>
                  <a:srgbClr val="FD0000"/>
                </a:solidFill>
                <a:latin typeface="Josefin Sans"/>
                <a:ea typeface="Josefin Sans"/>
                <a:cs typeface="Josefin Sans"/>
                <a:sym typeface="Josefin Sans"/>
              </a:defRPr>
            </a:lvl6pPr>
            <a:lvl7pPr lvl="6" rtl="0">
              <a:spcBef>
                <a:spcPts val="0"/>
              </a:spcBef>
              <a:spcAft>
                <a:spcPts val="0"/>
              </a:spcAft>
              <a:buClr>
                <a:srgbClr val="FD0000"/>
              </a:buClr>
              <a:buSzPts val="4000"/>
              <a:buFont typeface="Josefin Sans"/>
              <a:buNone/>
              <a:defRPr sz="4000" b="1">
                <a:solidFill>
                  <a:srgbClr val="FD0000"/>
                </a:solidFill>
                <a:latin typeface="Josefin Sans"/>
                <a:ea typeface="Josefin Sans"/>
                <a:cs typeface="Josefin Sans"/>
                <a:sym typeface="Josefin Sans"/>
              </a:defRPr>
            </a:lvl7pPr>
            <a:lvl8pPr lvl="7" rtl="0">
              <a:spcBef>
                <a:spcPts val="0"/>
              </a:spcBef>
              <a:spcAft>
                <a:spcPts val="0"/>
              </a:spcAft>
              <a:buClr>
                <a:srgbClr val="FD0000"/>
              </a:buClr>
              <a:buSzPts val="4000"/>
              <a:buFont typeface="Josefin Sans"/>
              <a:buNone/>
              <a:defRPr sz="4000" b="1">
                <a:solidFill>
                  <a:srgbClr val="FD0000"/>
                </a:solidFill>
                <a:latin typeface="Josefin Sans"/>
                <a:ea typeface="Josefin Sans"/>
                <a:cs typeface="Josefin Sans"/>
                <a:sym typeface="Josefin Sans"/>
              </a:defRPr>
            </a:lvl8pPr>
            <a:lvl9pPr lvl="8" rtl="0">
              <a:spcBef>
                <a:spcPts val="0"/>
              </a:spcBef>
              <a:spcAft>
                <a:spcPts val="0"/>
              </a:spcAft>
              <a:buClr>
                <a:srgbClr val="FD0000"/>
              </a:buClr>
              <a:buSzPts val="4000"/>
              <a:buFont typeface="Josefin Sans"/>
              <a:buNone/>
              <a:defRPr sz="4000" b="1">
                <a:solidFill>
                  <a:srgbClr val="FD0000"/>
                </a:solidFill>
                <a:latin typeface="Josefin Sans"/>
                <a:ea typeface="Josefin Sans"/>
                <a:cs typeface="Josefin Sans"/>
                <a:sym typeface="Josefin Sans"/>
              </a:defRPr>
            </a:lvl9pPr>
          </a:lstStyle>
          <a:p>
            <a:r>
              <a:t>xx%</a:t>
            </a:r>
          </a:p>
        </p:txBody>
      </p:sp>
      <p:cxnSp>
        <p:nvCxnSpPr>
          <p:cNvPr id="33" name="Google Shape;33;p5"/>
          <p:cNvCxnSpPr/>
          <p:nvPr/>
        </p:nvCxnSpPr>
        <p:spPr>
          <a:xfrm rot="10800000">
            <a:off x="241206" y="4608973"/>
            <a:ext cx="1209600" cy="0"/>
          </a:xfrm>
          <a:prstGeom prst="straightConnector1">
            <a:avLst/>
          </a:prstGeom>
          <a:noFill/>
          <a:ln w="9525" cap="flat" cmpd="sng">
            <a:solidFill>
              <a:schemeClr val="accent1"/>
            </a:solidFill>
            <a:prstDash val="solid"/>
            <a:round/>
            <a:headEnd type="none" w="med" len="med"/>
            <a:tailEnd type="none" w="med" len="med"/>
          </a:ln>
        </p:spPr>
      </p:cxnSp>
      <p:sp>
        <p:nvSpPr>
          <p:cNvPr id="34" name="Google Shape;34;p5"/>
          <p:cNvSpPr txBox="1">
            <a:spLocks noGrp="1"/>
          </p:cNvSpPr>
          <p:nvPr>
            <p:ph type="title" idx="6"/>
          </p:nvPr>
        </p:nvSpPr>
        <p:spPr>
          <a:xfrm>
            <a:off x="1470900" y="476534"/>
            <a:ext cx="6202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Font typeface="Josefin Sans"/>
              <a:buNone/>
              <a:defRPr b="1">
                <a:latin typeface="Josefin Sans"/>
                <a:ea typeface="Josefin Sans"/>
                <a:cs typeface="Josefin Sans"/>
                <a:sym typeface="Josefin Sans"/>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cxnSp>
        <p:nvCxnSpPr>
          <p:cNvPr id="35" name="Google Shape;35;p5"/>
          <p:cNvCxnSpPr/>
          <p:nvPr/>
        </p:nvCxnSpPr>
        <p:spPr>
          <a:xfrm>
            <a:off x="6481100" y="4609950"/>
            <a:ext cx="2544000" cy="0"/>
          </a:xfrm>
          <a:prstGeom prst="straightConnector1">
            <a:avLst/>
          </a:prstGeom>
          <a:noFill/>
          <a:ln w="9525" cap="flat" cmpd="sng">
            <a:solidFill>
              <a:schemeClr val="accent1"/>
            </a:solidFill>
            <a:prstDash val="solid"/>
            <a:round/>
            <a:headEnd type="none" w="med" len="med"/>
            <a:tailEnd type="none" w="med" len="med"/>
          </a:ln>
        </p:spPr>
      </p:cxnSp>
      <p:sp>
        <p:nvSpPr>
          <p:cNvPr id="36" name="Google Shape;36;p5"/>
          <p:cNvSpPr txBox="1"/>
          <p:nvPr/>
        </p:nvSpPr>
        <p:spPr>
          <a:xfrm>
            <a:off x="8439900" y="4609950"/>
            <a:ext cx="585300" cy="393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sz="1100" b="1">
                <a:solidFill>
                  <a:schemeClr val="accent1"/>
                </a:solidFill>
                <a:latin typeface="Josefin Sans"/>
                <a:ea typeface="Josefin Sans"/>
                <a:cs typeface="Josefin Sans"/>
                <a:sym typeface="Josefin Sans"/>
              </a:rPr>
              <a:t>‹#›</a:t>
            </a:fld>
            <a:endParaRPr sz="1100" b="1">
              <a:solidFill>
                <a:schemeClr val="accent1"/>
              </a:solidFill>
              <a:latin typeface="Josefin Sans"/>
              <a:ea typeface="Josefin Sans"/>
              <a:cs typeface="Josefin Sans"/>
              <a:sym typeface="Josefin Sans"/>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9"/>
        <p:cNvGrpSpPr/>
        <p:nvPr/>
      </p:nvGrpSpPr>
      <p:grpSpPr>
        <a:xfrm>
          <a:off x="0" y="0"/>
          <a:ext cx="0" cy="0"/>
          <a:chOff x="0" y="0"/>
          <a:chExt cx="0" cy="0"/>
        </a:xfrm>
      </p:grpSpPr>
      <p:sp>
        <p:nvSpPr>
          <p:cNvPr id="40" name="Google Shape;40;p7"/>
          <p:cNvSpPr txBox="1">
            <a:spLocks noGrp="1"/>
          </p:cNvSpPr>
          <p:nvPr>
            <p:ph type="title"/>
          </p:nvPr>
        </p:nvSpPr>
        <p:spPr>
          <a:xfrm>
            <a:off x="146725" y="4789139"/>
            <a:ext cx="3027300" cy="229200"/>
          </a:xfrm>
          <a:prstGeom prst="rect">
            <a:avLst/>
          </a:prstGeom>
        </p:spPr>
        <p:txBody>
          <a:bodyPr spcFirstLastPara="1" wrap="square" lIns="91425" tIns="0" rIns="91425" bIns="0" anchor="ctr" anchorCtr="0">
            <a:noAutofit/>
          </a:bodyPr>
          <a:lstStyle>
            <a:lvl1pPr lvl="0" rtl="0">
              <a:spcBef>
                <a:spcPts val="0"/>
              </a:spcBef>
              <a:spcAft>
                <a:spcPts val="0"/>
              </a:spcAft>
              <a:buSzPts val="800"/>
              <a:buFont typeface="Josefin Sans"/>
              <a:buNone/>
              <a:defRPr sz="800" b="1">
                <a:latin typeface="Josefin Sans"/>
                <a:ea typeface="Josefin Sans"/>
                <a:cs typeface="Josefin Sans"/>
                <a:sym typeface="Josefin Sans"/>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41" name="Google Shape;41;p7"/>
          <p:cNvSpPr txBox="1">
            <a:spLocks noGrp="1"/>
          </p:cNvSpPr>
          <p:nvPr>
            <p:ph type="title" idx="2" hasCustomPrompt="1"/>
          </p:nvPr>
        </p:nvSpPr>
        <p:spPr>
          <a:xfrm>
            <a:off x="146725" y="4719850"/>
            <a:ext cx="1689000" cy="160500"/>
          </a:xfrm>
          <a:prstGeom prst="rect">
            <a:avLst/>
          </a:prstGeom>
        </p:spPr>
        <p:txBody>
          <a:bodyPr spcFirstLastPara="1" wrap="square" lIns="91425" tIns="0" rIns="91425" bIns="0" anchor="b" anchorCtr="0">
            <a:noAutofit/>
          </a:bodyPr>
          <a:lstStyle>
            <a:lvl1pPr lvl="0" rtl="0">
              <a:spcBef>
                <a:spcPts val="0"/>
              </a:spcBef>
              <a:spcAft>
                <a:spcPts val="0"/>
              </a:spcAft>
              <a:buClr>
                <a:schemeClr val="accent1"/>
              </a:buClr>
              <a:buSzPts val="1900"/>
              <a:buFont typeface="Josefin Sans"/>
              <a:buNone/>
              <a:defRPr sz="1900" b="1">
                <a:solidFill>
                  <a:schemeClr val="accent1"/>
                </a:solidFill>
                <a:latin typeface="Josefin Sans"/>
                <a:ea typeface="Josefin Sans"/>
                <a:cs typeface="Josefin Sans"/>
                <a:sym typeface="Josefin Sans"/>
              </a:defRPr>
            </a:lvl1pPr>
            <a:lvl2pPr lvl="1" rtl="0">
              <a:spcBef>
                <a:spcPts val="0"/>
              </a:spcBef>
              <a:spcAft>
                <a:spcPts val="0"/>
              </a:spcAft>
              <a:buClr>
                <a:srgbClr val="FD0000"/>
              </a:buClr>
              <a:buSzPts val="4000"/>
              <a:buFont typeface="Josefin Sans"/>
              <a:buNone/>
              <a:defRPr sz="4000" b="1">
                <a:solidFill>
                  <a:srgbClr val="FD0000"/>
                </a:solidFill>
                <a:latin typeface="Josefin Sans"/>
                <a:ea typeface="Josefin Sans"/>
                <a:cs typeface="Josefin Sans"/>
                <a:sym typeface="Josefin Sans"/>
              </a:defRPr>
            </a:lvl2pPr>
            <a:lvl3pPr lvl="2" rtl="0">
              <a:spcBef>
                <a:spcPts val="0"/>
              </a:spcBef>
              <a:spcAft>
                <a:spcPts val="0"/>
              </a:spcAft>
              <a:buClr>
                <a:srgbClr val="FD0000"/>
              </a:buClr>
              <a:buSzPts val="4000"/>
              <a:buFont typeface="Josefin Sans"/>
              <a:buNone/>
              <a:defRPr sz="4000" b="1">
                <a:solidFill>
                  <a:srgbClr val="FD0000"/>
                </a:solidFill>
                <a:latin typeface="Josefin Sans"/>
                <a:ea typeface="Josefin Sans"/>
                <a:cs typeface="Josefin Sans"/>
                <a:sym typeface="Josefin Sans"/>
              </a:defRPr>
            </a:lvl3pPr>
            <a:lvl4pPr lvl="3" rtl="0">
              <a:spcBef>
                <a:spcPts val="0"/>
              </a:spcBef>
              <a:spcAft>
                <a:spcPts val="0"/>
              </a:spcAft>
              <a:buClr>
                <a:srgbClr val="FD0000"/>
              </a:buClr>
              <a:buSzPts val="4000"/>
              <a:buFont typeface="Josefin Sans"/>
              <a:buNone/>
              <a:defRPr sz="4000" b="1">
                <a:solidFill>
                  <a:srgbClr val="FD0000"/>
                </a:solidFill>
                <a:latin typeface="Josefin Sans"/>
                <a:ea typeface="Josefin Sans"/>
                <a:cs typeface="Josefin Sans"/>
                <a:sym typeface="Josefin Sans"/>
              </a:defRPr>
            </a:lvl4pPr>
            <a:lvl5pPr lvl="4" rtl="0">
              <a:spcBef>
                <a:spcPts val="0"/>
              </a:spcBef>
              <a:spcAft>
                <a:spcPts val="0"/>
              </a:spcAft>
              <a:buClr>
                <a:srgbClr val="FD0000"/>
              </a:buClr>
              <a:buSzPts val="4000"/>
              <a:buFont typeface="Josefin Sans"/>
              <a:buNone/>
              <a:defRPr sz="4000" b="1">
                <a:solidFill>
                  <a:srgbClr val="FD0000"/>
                </a:solidFill>
                <a:latin typeface="Josefin Sans"/>
                <a:ea typeface="Josefin Sans"/>
                <a:cs typeface="Josefin Sans"/>
                <a:sym typeface="Josefin Sans"/>
              </a:defRPr>
            </a:lvl5pPr>
            <a:lvl6pPr lvl="5" rtl="0">
              <a:spcBef>
                <a:spcPts val="0"/>
              </a:spcBef>
              <a:spcAft>
                <a:spcPts val="0"/>
              </a:spcAft>
              <a:buClr>
                <a:srgbClr val="FD0000"/>
              </a:buClr>
              <a:buSzPts val="4000"/>
              <a:buFont typeface="Josefin Sans"/>
              <a:buNone/>
              <a:defRPr sz="4000" b="1">
                <a:solidFill>
                  <a:srgbClr val="FD0000"/>
                </a:solidFill>
                <a:latin typeface="Josefin Sans"/>
                <a:ea typeface="Josefin Sans"/>
                <a:cs typeface="Josefin Sans"/>
                <a:sym typeface="Josefin Sans"/>
              </a:defRPr>
            </a:lvl6pPr>
            <a:lvl7pPr lvl="6" rtl="0">
              <a:spcBef>
                <a:spcPts val="0"/>
              </a:spcBef>
              <a:spcAft>
                <a:spcPts val="0"/>
              </a:spcAft>
              <a:buClr>
                <a:srgbClr val="FD0000"/>
              </a:buClr>
              <a:buSzPts val="4000"/>
              <a:buFont typeface="Josefin Sans"/>
              <a:buNone/>
              <a:defRPr sz="4000" b="1">
                <a:solidFill>
                  <a:srgbClr val="FD0000"/>
                </a:solidFill>
                <a:latin typeface="Josefin Sans"/>
                <a:ea typeface="Josefin Sans"/>
                <a:cs typeface="Josefin Sans"/>
                <a:sym typeface="Josefin Sans"/>
              </a:defRPr>
            </a:lvl7pPr>
            <a:lvl8pPr lvl="7" rtl="0">
              <a:spcBef>
                <a:spcPts val="0"/>
              </a:spcBef>
              <a:spcAft>
                <a:spcPts val="0"/>
              </a:spcAft>
              <a:buClr>
                <a:srgbClr val="FD0000"/>
              </a:buClr>
              <a:buSzPts val="4000"/>
              <a:buFont typeface="Josefin Sans"/>
              <a:buNone/>
              <a:defRPr sz="4000" b="1">
                <a:solidFill>
                  <a:srgbClr val="FD0000"/>
                </a:solidFill>
                <a:latin typeface="Josefin Sans"/>
                <a:ea typeface="Josefin Sans"/>
                <a:cs typeface="Josefin Sans"/>
                <a:sym typeface="Josefin Sans"/>
              </a:defRPr>
            </a:lvl8pPr>
            <a:lvl9pPr lvl="8" rtl="0">
              <a:spcBef>
                <a:spcPts val="0"/>
              </a:spcBef>
              <a:spcAft>
                <a:spcPts val="0"/>
              </a:spcAft>
              <a:buClr>
                <a:srgbClr val="FD0000"/>
              </a:buClr>
              <a:buSzPts val="4000"/>
              <a:buFont typeface="Josefin Sans"/>
              <a:buNone/>
              <a:defRPr sz="4000" b="1">
                <a:solidFill>
                  <a:srgbClr val="FD0000"/>
                </a:solidFill>
                <a:latin typeface="Josefin Sans"/>
                <a:ea typeface="Josefin Sans"/>
                <a:cs typeface="Josefin Sans"/>
                <a:sym typeface="Josefin Sans"/>
              </a:defRPr>
            </a:lvl9pPr>
          </a:lstStyle>
          <a:p>
            <a:r>
              <a:t>xx%</a:t>
            </a:r>
          </a:p>
        </p:txBody>
      </p:sp>
      <p:cxnSp>
        <p:nvCxnSpPr>
          <p:cNvPr id="42" name="Google Shape;42;p7"/>
          <p:cNvCxnSpPr/>
          <p:nvPr/>
        </p:nvCxnSpPr>
        <p:spPr>
          <a:xfrm rot="10800000">
            <a:off x="241206" y="4608973"/>
            <a:ext cx="1209600" cy="0"/>
          </a:xfrm>
          <a:prstGeom prst="straightConnector1">
            <a:avLst/>
          </a:prstGeom>
          <a:noFill/>
          <a:ln w="9525" cap="flat" cmpd="sng">
            <a:solidFill>
              <a:schemeClr val="accent1"/>
            </a:solidFill>
            <a:prstDash val="solid"/>
            <a:round/>
            <a:headEnd type="none" w="med" len="med"/>
            <a:tailEnd type="none" w="med" len="med"/>
          </a:ln>
        </p:spPr>
      </p:cxnSp>
      <p:sp>
        <p:nvSpPr>
          <p:cNvPr id="43" name="Google Shape;43;p7"/>
          <p:cNvSpPr txBox="1">
            <a:spLocks noGrp="1"/>
          </p:cNvSpPr>
          <p:nvPr>
            <p:ph type="subTitle" idx="1"/>
          </p:nvPr>
        </p:nvSpPr>
        <p:spPr>
          <a:xfrm>
            <a:off x="1410325" y="1727250"/>
            <a:ext cx="5264700" cy="2321100"/>
          </a:xfrm>
          <a:prstGeom prst="rect">
            <a:avLst/>
          </a:prstGeom>
          <a:solidFill>
            <a:schemeClr val="lt1"/>
          </a:solidFill>
          <a:ln>
            <a:noFill/>
          </a:ln>
        </p:spPr>
        <p:txBody>
          <a:bodyPr spcFirstLastPara="1" wrap="square" lIns="91425" tIns="182875" rIns="91425" bIns="0" anchor="ctr" anchorCtr="0">
            <a:noAutofit/>
          </a:bodyPr>
          <a:lstStyle>
            <a:lvl1pPr lvl="0" rtl="0">
              <a:lnSpc>
                <a:spcPct val="100000"/>
              </a:lnSpc>
              <a:spcBef>
                <a:spcPts val="0"/>
              </a:spcBef>
              <a:spcAft>
                <a:spcPts val="0"/>
              </a:spcAft>
              <a:buClr>
                <a:schemeClr val="dk1"/>
              </a:buClr>
              <a:buSzPts val="1600"/>
              <a:buFont typeface="Josefin Sans Light"/>
              <a:buChar char="●"/>
              <a:defRPr sz="1400">
                <a:solidFill>
                  <a:schemeClr val="dk1"/>
                </a:solidFill>
                <a:latin typeface="Josefin Sans"/>
                <a:ea typeface="Josefin Sans"/>
                <a:cs typeface="Josefin Sans"/>
                <a:sym typeface="Josefin Sans"/>
              </a:defRPr>
            </a:lvl1pPr>
            <a:lvl2pPr lvl="1" rtl="0">
              <a:lnSpc>
                <a:spcPct val="100000"/>
              </a:lnSpc>
              <a:spcBef>
                <a:spcPts val="0"/>
              </a:spcBef>
              <a:spcAft>
                <a:spcPts val="0"/>
              </a:spcAft>
              <a:buClr>
                <a:schemeClr val="dk1"/>
              </a:buClr>
              <a:buSzPts val="1400"/>
              <a:buChar char="○"/>
              <a:defRPr>
                <a:solidFill>
                  <a:schemeClr val="dk1"/>
                </a:solidFill>
              </a:defRPr>
            </a:lvl2pPr>
            <a:lvl3pPr lvl="2" rtl="0">
              <a:lnSpc>
                <a:spcPct val="100000"/>
              </a:lnSpc>
              <a:spcBef>
                <a:spcPts val="0"/>
              </a:spcBef>
              <a:spcAft>
                <a:spcPts val="0"/>
              </a:spcAft>
              <a:buClr>
                <a:schemeClr val="dk1"/>
              </a:buClr>
              <a:buSzPts val="1400"/>
              <a:buChar char="■"/>
              <a:defRPr>
                <a:solidFill>
                  <a:schemeClr val="dk1"/>
                </a:solidFill>
              </a:defRPr>
            </a:lvl3pPr>
            <a:lvl4pPr lvl="3" rtl="0">
              <a:lnSpc>
                <a:spcPct val="100000"/>
              </a:lnSpc>
              <a:spcBef>
                <a:spcPts val="0"/>
              </a:spcBef>
              <a:spcAft>
                <a:spcPts val="0"/>
              </a:spcAft>
              <a:buClr>
                <a:schemeClr val="dk1"/>
              </a:buClr>
              <a:buSzPts val="1400"/>
              <a:buChar char="●"/>
              <a:defRPr>
                <a:solidFill>
                  <a:schemeClr val="dk1"/>
                </a:solidFill>
              </a:defRPr>
            </a:lvl4pPr>
            <a:lvl5pPr lvl="4" rtl="0">
              <a:lnSpc>
                <a:spcPct val="100000"/>
              </a:lnSpc>
              <a:spcBef>
                <a:spcPts val="0"/>
              </a:spcBef>
              <a:spcAft>
                <a:spcPts val="0"/>
              </a:spcAft>
              <a:buClr>
                <a:schemeClr val="dk1"/>
              </a:buClr>
              <a:buSzPts val="1400"/>
              <a:buChar char="○"/>
              <a:defRPr>
                <a:solidFill>
                  <a:schemeClr val="dk1"/>
                </a:solidFill>
              </a:defRPr>
            </a:lvl5pPr>
            <a:lvl6pPr lvl="5" rtl="0">
              <a:lnSpc>
                <a:spcPct val="100000"/>
              </a:lnSpc>
              <a:spcBef>
                <a:spcPts val="0"/>
              </a:spcBef>
              <a:spcAft>
                <a:spcPts val="0"/>
              </a:spcAft>
              <a:buClr>
                <a:schemeClr val="dk1"/>
              </a:buClr>
              <a:buSzPts val="1400"/>
              <a:buChar char="■"/>
              <a:defRPr>
                <a:solidFill>
                  <a:schemeClr val="dk1"/>
                </a:solidFill>
              </a:defRPr>
            </a:lvl6pPr>
            <a:lvl7pPr lvl="6" rtl="0">
              <a:lnSpc>
                <a:spcPct val="100000"/>
              </a:lnSpc>
              <a:spcBef>
                <a:spcPts val="0"/>
              </a:spcBef>
              <a:spcAft>
                <a:spcPts val="0"/>
              </a:spcAft>
              <a:buClr>
                <a:schemeClr val="dk1"/>
              </a:buClr>
              <a:buSzPts val="1400"/>
              <a:buChar char="●"/>
              <a:defRPr>
                <a:solidFill>
                  <a:schemeClr val="dk1"/>
                </a:solidFill>
              </a:defRPr>
            </a:lvl7pPr>
            <a:lvl8pPr lvl="7" rtl="0">
              <a:lnSpc>
                <a:spcPct val="100000"/>
              </a:lnSpc>
              <a:spcBef>
                <a:spcPts val="0"/>
              </a:spcBef>
              <a:spcAft>
                <a:spcPts val="0"/>
              </a:spcAft>
              <a:buClr>
                <a:schemeClr val="dk1"/>
              </a:buClr>
              <a:buSzPts val="1400"/>
              <a:buChar char="○"/>
              <a:defRPr>
                <a:solidFill>
                  <a:schemeClr val="dk1"/>
                </a:solidFill>
              </a:defRPr>
            </a:lvl8pPr>
            <a:lvl9pPr lvl="8" rtl="0">
              <a:lnSpc>
                <a:spcPct val="100000"/>
              </a:lnSpc>
              <a:spcBef>
                <a:spcPts val="0"/>
              </a:spcBef>
              <a:spcAft>
                <a:spcPts val="0"/>
              </a:spcAft>
              <a:buClr>
                <a:schemeClr val="dk1"/>
              </a:buClr>
              <a:buSzPts val="1400"/>
              <a:buChar char="■"/>
              <a:defRPr>
                <a:solidFill>
                  <a:schemeClr val="dk1"/>
                </a:solidFill>
              </a:defRPr>
            </a:lvl9pPr>
          </a:lstStyle>
          <a:p>
            <a:endParaRPr/>
          </a:p>
        </p:txBody>
      </p:sp>
      <p:sp>
        <p:nvSpPr>
          <p:cNvPr id="44" name="Google Shape;44;p7"/>
          <p:cNvSpPr txBox="1">
            <a:spLocks noGrp="1"/>
          </p:cNvSpPr>
          <p:nvPr>
            <p:ph type="title" idx="3"/>
          </p:nvPr>
        </p:nvSpPr>
        <p:spPr>
          <a:xfrm>
            <a:off x="713225" y="476525"/>
            <a:ext cx="6960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Font typeface="Josefin Sans"/>
              <a:buNone/>
              <a:defRPr b="1">
                <a:latin typeface="Josefin Sans"/>
                <a:ea typeface="Josefin Sans"/>
                <a:cs typeface="Josefin Sans"/>
                <a:sym typeface="Josefin Sans"/>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cxnSp>
        <p:nvCxnSpPr>
          <p:cNvPr id="45" name="Google Shape;45;p7"/>
          <p:cNvCxnSpPr/>
          <p:nvPr/>
        </p:nvCxnSpPr>
        <p:spPr>
          <a:xfrm>
            <a:off x="6481100" y="4609950"/>
            <a:ext cx="2544000" cy="0"/>
          </a:xfrm>
          <a:prstGeom prst="straightConnector1">
            <a:avLst/>
          </a:prstGeom>
          <a:noFill/>
          <a:ln w="9525" cap="flat" cmpd="sng">
            <a:solidFill>
              <a:schemeClr val="accent1"/>
            </a:solidFill>
            <a:prstDash val="solid"/>
            <a:round/>
            <a:headEnd type="none" w="med" len="med"/>
            <a:tailEnd type="none" w="med" len="med"/>
          </a:ln>
        </p:spPr>
      </p:cxnSp>
      <p:sp>
        <p:nvSpPr>
          <p:cNvPr id="46" name="Google Shape;46;p7"/>
          <p:cNvSpPr txBox="1"/>
          <p:nvPr/>
        </p:nvSpPr>
        <p:spPr>
          <a:xfrm>
            <a:off x="8439900" y="4609950"/>
            <a:ext cx="585300" cy="393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sz="1100" b="1">
                <a:solidFill>
                  <a:schemeClr val="accent1"/>
                </a:solidFill>
                <a:latin typeface="Josefin Sans"/>
                <a:ea typeface="Josefin Sans"/>
                <a:cs typeface="Josefin Sans"/>
                <a:sym typeface="Josefin Sans"/>
              </a:rPr>
              <a:t>‹#›</a:t>
            </a:fld>
            <a:endParaRPr sz="1100" b="1">
              <a:solidFill>
                <a:schemeClr val="accent1"/>
              </a:solidFill>
              <a:latin typeface="Josefin Sans"/>
              <a:ea typeface="Josefin Sans"/>
              <a:cs typeface="Josefin Sans"/>
              <a:sym typeface="Josefin Sans"/>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7"/>
        <p:cNvGrpSpPr/>
        <p:nvPr/>
      </p:nvGrpSpPr>
      <p:grpSpPr>
        <a:xfrm>
          <a:off x="0" y="0"/>
          <a:ext cx="0" cy="0"/>
          <a:chOff x="0" y="0"/>
          <a:chExt cx="0" cy="0"/>
        </a:xfrm>
      </p:grpSpPr>
      <p:sp>
        <p:nvSpPr>
          <p:cNvPr id="48" name="Google Shape;48;p8"/>
          <p:cNvSpPr/>
          <p:nvPr/>
        </p:nvSpPr>
        <p:spPr>
          <a:xfrm>
            <a:off x="1155750" y="1242000"/>
            <a:ext cx="6832500" cy="2240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D0000"/>
              </a:solidFill>
            </a:endParaRPr>
          </a:p>
        </p:txBody>
      </p:sp>
      <p:sp>
        <p:nvSpPr>
          <p:cNvPr id="49" name="Google Shape;49;p8"/>
          <p:cNvSpPr txBox="1">
            <a:spLocks noGrp="1"/>
          </p:cNvSpPr>
          <p:nvPr>
            <p:ph type="title"/>
          </p:nvPr>
        </p:nvSpPr>
        <p:spPr>
          <a:xfrm>
            <a:off x="2062125" y="1914000"/>
            <a:ext cx="5609400" cy="896400"/>
          </a:xfrm>
          <a:prstGeom prst="rect">
            <a:avLst/>
          </a:prstGeom>
        </p:spPr>
        <p:txBody>
          <a:bodyPr spcFirstLastPara="1" wrap="square" lIns="91425" tIns="201150" rIns="91425" bIns="91425" anchor="t" anchorCtr="0">
            <a:noAutofit/>
          </a:bodyPr>
          <a:lstStyle>
            <a:lvl1pPr lvl="0" rtl="0">
              <a:spcBef>
                <a:spcPts val="0"/>
              </a:spcBef>
              <a:spcAft>
                <a:spcPts val="0"/>
              </a:spcAft>
              <a:buSzPts val="2800"/>
              <a:buFont typeface="Josefin Sans"/>
              <a:buNone/>
              <a:defRPr sz="5200" b="1">
                <a:latin typeface="Josefin Sans"/>
                <a:ea typeface="Josefin Sans"/>
                <a:cs typeface="Josefin Sans"/>
                <a:sym typeface="Josefin Sans"/>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0" name="Google Shape;50;p8"/>
          <p:cNvSpPr txBox="1">
            <a:spLocks noGrp="1"/>
          </p:cNvSpPr>
          <p:nvPr>
            <p:ph type="title" idx="2"/>
          </p:nvPr>
        </p:nvSpPr>
        <p:spPr>
          <a:xfrm>
            <a:off x="146725" y="4789139"/>
            <a:ext cx="3027300" cy="229200"/>
          </a:xfrm>
          <a:prstGeom prst="rect">
            <a:avLst/>
          </a:prstGeom>
        </p:spPr>
        <p:txBody>
          <a:bodyPr spcFirstLastPara="1" wrap="square" lIns="91425" tIns="0" rIns="91425" bIns="0" anchor="ctr" anchorCtr="0">
            <a:noAutofit/>
          </a:bodyPr>
          <a:lstStyle>
            <a:lvl1pPr lvl="0" rtl="0">
              <a:spcBef>
                <a:spcPts val="0"/>
              </a:spcBef>
              <a:spcAft>
                <a:spcPts val="0"/>
              </a:spcAft>
              <a:buSzPts val="800"/>
              <a:buFont typeface="Josefin Sans"/>
              <a:buNone/>
              <a:defRPr sz="800" b="1">
                <a:latin typeface="Josefin Sans"/>
                <a:ea typeface="Josefin Sans"/>
                <a:cs typeface="Josefin Sans"/>
                <a:sym typeface="Josefin Sans"/>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51" name="Google Shape;51;p8"/>
          <p:cNvSpPr txBox="1">
            <a:spLocks noGrp="1"/>
          </p:cNvSpPr>
          <p:nvPr>
            <p:ph type="title" idx="3" hasCustomPrompt="1"/>
          </p:nvPr>
        </p:nvSpPr>
        <p:spPr>
          <a:xfrm>
            <a:off x="146725" y="4719850"/>
            <a:ext cx="1689000" cy="160500"/>
          </a:xfrm>
          <a:prstGeom prst="rect">
            <a:avLst/>
          </a:prstGeom>
        </p:spPr>
        <p:txBody>
          <a:bodyPr spcFirstLastPara="1" wrap="square" lIns="91425" tIns="0" rIns="91425" bIns="0" anchor="b" anchorCtr="0">
            <a:noAutofit/>
          </a:bodyPr>
          <a:lstStyle>
            <a:lvl1pPr lvl="0" rtl="0">
              <a:spcBef>
                <a:spcPts val="0"/>
              </a:spcBef>
              <a:spcAft>
                <a:spcPts val="0"/>
              </a:spcAft>
              <a:buClr>
                <a:schemeClr val="accent1"/>
              </a:buClr>
              <a:buSzPts val="1900"/>
              <a:buFont typeface="Josefin Sans"/>
              <a:buNone/>
              <a:defRPr sz="1900" b="1">
                <a:solidFill>
                  <a:schemeClr val="accent1"/>
                </a:solidFill>
                <a:latin typeface="Josefin Sans"/>
                <a:ea typeface="Josefin Sans"/>
                <a:cs typeface="Josefin Sans"/>
                <a:sym typeface="Josefin Sans"/>
              </a:defRPr>
            </a:lvl1pPr>
            <a:lvl2pPr lvl="1" rtl="0">
              <a:spcBef>
                <a:spcPts val="0"/>
              </a:spcBef>
              <a:spcAft>
                <a:spcPts val="0"/>
              </a:spcAft>
              <a:buClr>
                <a:srgbClr val="FD0000"/>
              </a:buClr>
              <a:buSzPts val="4000"/>
              <a:buFont typeface="Josefin Sans"/>
              <a:buNone/>
              <a:defRPr sz="4000" b="1">
                <a:solidFill>
                  <a:srgbClr val="FD0000"/>
                </a:solidFill>
                <a:latin typeface="Josefin Sans"/>
                <a:ea typeface="Josefin Sans"/>
                <a:cs typeface="Josefin Sans"/>
                <a:sym typeface="Josefin Sans"/>
              </a:defRPr>
            </a:lvl2pPr>
            <a:lvl3pPr lvl="2" rtl="0">
              <a:spcBef>
                <a:spcPts val="0"/>
              </a:spcBef>
              <a:spcAft>
                <a:spcPts val="0"/>
              </a:spcAft>
              <a:buClr>
                <a:srgbClr val="FD0000"/>
              </a:buClr>
              <a:buSzPts val="4000"/>
              <a:buFont typeface="Josefin Sans"/>
              <a:buNone/>
              <a:defRPr sz="4000" b="1">
                <a:solidFill>
                  <a:srgbClr val="FD0000"/>
                </a:solidFill>
                <a:latin typeface="Josefin Sans"/>
                <a:ea typeface="Josefin Sans"/>
                <a:cs typeface="Josefin Sans"/>
                <a:sym typeface="Josefin Sans"/>
              </a:defRPr>
            </a:lvl3pPr>
            <a:lvl4pPr lvl="3" rtl="0">
              <a:spcBef>
                <a:spcPts val="0"/>
              </a:spcBef>
              <a:spcAft>
                <a:spcPts val="0"/>
              </a:spcAft>
              <a:buClr>
                <a:srgbClr val="FD0000"/>
              </a:buClr>
              <a:buSzPts val="4000"/>
              <a:buFont typeface="Josefin Sans"/>
              <a:buNone/>
              <a:defRPr sz="4000" b="1">
                <a:solidFill>
                  <a:srgbClr val="FD0000"/>
                </a:solidFill>
                <a:latin typeface="Josefin Sans"/>
                <a:ea typeface="Josefin Sans"/>
                <a:cs typeface="Josefin Sans"/>
                <a:sym typeface="Josefin Sans"/>
              </a:defRPr>
            </a:lvl4pPr>
            <a:lvl5pPr lvl="4" rtl="0">
              <a:spcBef>
                <a:spcPts val="0"/>
              </a:spcBef>
              <a:spcAft>
                <a:spcPts val="0"/>
              </a:spcAft>
              <a:buClr>
                <a:srgbClr val="FD0000"/>
              </a:buClr>
              <a:buSzPts val="4000"/>
              <a:buFont typeface="Josefin Sans"/>
              <a:buNone/>
              <a:defRPr sz="4000" b="1">
                <a:solidFill>
                  <a:srgbClr val="FD0000"/>
                </a:solidFill>
                <a:latin typeface="Josefin Sans"/>
                <a:ea typeface="Josefin Sans"/>
                <a:cs typeface="Josefin Sans"/>
                <a:sym typeface="Josefin Sans"/>
              </a:defRPr>
            </a:lvl5pPr>
            <a:lvl6pPr lvl="5" rtl="0">
              <a:spcBef>
                <a:spcPts val="0"/>
              </a:spcBef>
              <a:spcAft>
                <a:spcPts val="0"/>
              </a:spcAft>
              <a:buClr>
                <a:srgbClr val="FD0000"/>
              </a:buClr>
              <a:buSzPts val="4000"/>
              <a:buFont typeface="Josefin Sans"/>
              <a:buNone/>
              <a:defRPr sz="4000" b="1">
                <a:solidFill>
                  <a:srgbClr val="FD0000"/>
                </a:solidFill>
                <a:latin typeface="Josefin Sans"/>
                <a:ea typeface="Josefin Sans"/>
                <a:cs typeface="Josefin Sans"/>
                <a:sym typeface="Josefin Sans"/>
              </a:defRPr>
            </a:lvl6pPr>
            <a:lvl7pPr lvl="6" rtl="0">
              <a:spcBef>
                <a:spcPts val="0"/>
              </a:spcBef>
              <a:spcAft>
                <a:spcPts val="0"/>
              </a:spcAft>
              <a:buClr>
                <a:srgbClr val="FD0000"/>
              </a:buClr>
              <a:buSzPts val="4000"/>
              <a:buFont typeface="Josefin Sans"/>
              <a:buNone/>
              <a:defRPr sz="4000" b="1">
                <a:solidFill>
                  <a:srgbClr val="FD0000"/>
                </a:solidFill>
                <a:latin typeface="Josefin Sans"/>
                <a:ea typeface="Josefin Sans"/>
                <a:cs typeface="Josefin Sans"/>
                <a:sym typeface="Josefin Sans"/>
              </a:defRPr>
            </a:lvl7pPr>
            <a:lvl8pPr lvl="7" rtl="0">
              <a:spcBef>
                <a:spcPts val="0"/>
              </a:spcBef>
              <a:spcAft>
                <a:spcPts val="0"/>
              </a:spcAft>
              <a:buClr>
                <a:srgbClr val="FD0000"/>
              </a:buClr>
              <a:buSzPts val="4000"/>
              <a:buFont typeface="Josefin Sans"/>
              <a:buNone/>
              <a:defRPr sz="4000" b="1">
                <a:solidFill>
                  <a:srgbClr val="FD0000"/>
                </a:solidFill>
                <a:latin typeface="Josefin Sans"/>
                <a:ea typeface="Josefin Sans"/>
                <a:cs typeface="Josefin Sans"/>
                <a:sym typeface="Josefin Sans"/>
              </a:defRPr>
            </a:lvl8pPr>
            <a:lvl9pPr lvl="8" rtl="0">
              <a:spcBef>
                <a:spcPts val="0"/>
              </a:spcBef>
              <a:spcAft>
                <a:spcPts val="0"/>
              </a:spcAft>
              <a:buClr>
                <a:srgbClr val="FD0000"/>
              </a:buClr>
              <a:buSzPts val="4000"/>
              <a:buFont typeface="Josefin Sans"/>
              <a:buNone/>
              <a:defRPr sz="4000" b="1">
                <a:solidFill>
                  <a:srgbClr val="FD0000"/>
                </a:solidFill>
                <a:latin typeface="Josefin Sans"/>
                <a:ea typeface="Josefin Sans"/>
                <a:cs typeface="Josefin Sans"/>
                <a:sym typeface="Josefin Sans"/>
              </a:defRPr>
            </a:lvl9pPr>
          </a:lstStyle>
          <a:p>
            <a:r>
              <a:t>xx%</a:t>
            </a:r>
          </a:p>
        </p:txBody>
      </p:sp>
      <p:cxnSp>
        <p:nvCxnSpPr>
          <p:cNvPr id="52" name="Google Shape;52;p8"/>
          <p:cNvCxnSpPr/>
          <p:nvPr/>
        </p:nvCxnSpPr>
        <p:spPr>
          <a:xfrm rot="10800000">
            <a:off x="241206" y="4608973"/>
            <a:ext cx="1209600" cy="0"/>
          </a:xfrm>
          <a:prstGeom prst="straightConnector1">
            <a:avLst/>
          </a:prstGeom>
          <a:noFill/>
          <a:ln w="9525" cap="flat" cmpd="sng">
            <a:solidFill>
              <a:schemeClr val="accent1"/>
            </a:solidFill>
            <a:prstDash val="solid"/>
            <a:round/>
            <a:headEnd type="none" w="med" len="med"/>
            <a:tailEnd type="none" w="med" len="med"/>
          </a:ln>
        </p:spPr>
      </p:cxnSp>
      <p:cxnSp>
        <p:nvCxnSpPr>
          <p:cNvPr id="53" name="Google Shape;53;p8"/>
          <p:cNvCxnSpPr/>
          <p:nvPr/>
        </p:nvCxnSpPr>
        <p:spPr>
          <a:xfrm rot="10800000">
            <a:off x="2184088" y="1867800"/>
            <a:ext cx="312900" cy="0"/>
          </a:xfrm>
          <a:prstGeom prst="straightConnector1">
            <a:avLst/>
          </a:prstGeom>
          <a:noFill/>
          <a:ln w="76200" cap="flat" cmpd="sng">
            <a:solidFill>
              <a:schemeClr val="accent1"/>
            </a:solidFill>
            <a:prstDash val="solid"/>
            <a:round/>
            <a:headEnd type="none" w="med" len="med"/>
            <a:tailEnd type="none" w="med" len="med"/>
          </a:ln>
        </p:spPr>
      </p:cxnSp>
      <p:cxnSp>
        <p:nvCxnSpPr>
          <p:cNvPr id="54" name="Google Shape;54;p8"/>
          <p:cNvCxnSpPr/>
          <p:nvPr/>
        </p:nvCxnSpPr>
        <p:spPr>
          <a:xfrm>
            <a:off x="6481100" y="4609950"/>
            <a:ext cx="2544000" cy="0"/>
          </a:xfrm>
          <a:prstGeom prst="straightConnector1">
            <a:avLst/>
          </a:prstGeom>
          <a:noFill/>
          <a:ln w="9525" cap="flat" cmpd="sng">
            <a:solidFill>
              <a:schemeClr val="accent1"/>
            </a:solidFill>
            <a:prstDash val="solid"/>
            <a:round/>
            <a:headEnd type="none" w="med" len="med"/>
            <a:tailEnd type="none" w="med" len="med"/>
          </a:ln>
        </p:spPr>
      </p:cxnSp>
      <p:sp>
        <p:nvSpPr>
          <p:cNvPr id="55" name="Google Shape;55;p8"/>
          <p:cNvSpPr txBox="1"/>
          <p:nvPr/>
        </p:nvSpPr>
        <p:spPr>
          <a:xfrm>
            <a:off x="8439900" y="4609950"/>
            <a:ext cx="585300" cy="393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sz="1100" b="1">
                <a:solidFill>
                  <a:schemeClr val="accent1"/>
                </a:solidFill>
                <a:latin typeface="Josefin Sans"/>
                <a:ea typeface="Josefin Sans"/>
                <a:cs typeface="Josefin Sans"/>
                <a:sym typeface="Josefin Sans"/>
              </a:rPr>
              <a:t>‹#›</a:t>
            </a:fld>
            <a:endParaRPr sz="1100" b="1">
              <a:solidFill>
                <a:schemeClr val="accent1"/>
              </a:solidFill>
              <a:latin typeface="Josefin Sans"/>
              <a:ea typeface="Josefin Sans"/>
              <a:cs typeface="Josefin Sans"/>
              <a:sym typeface="Josefin Sans"/>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6"/>
        <p:cNvGrpSpPr/>
        <p:nvPr/>
      </p:nvGrpSpPr>
      <p:grpSpPr>
        <a:xfrm>
          <a:off x="0" y="0"/>
          <a:ext cx="0" cy="0"/>
          <a:chOff x="0" y="0"/>
          <a:chExt cx="0" cy="0"/>
        </a:xfrm>
      </p:grpSpPr>
      <p:sp>
        <p:nvSpPr>
          <p:cNvPr id="57" name="Google Shape;57;p9"/>
          <p:cNvSpPr txBox="1">
            <a:spLocks noGrp="1"/>
          </p:cNvSpPr>
          <p:nvPr>
            <p:ph type="title"/>
          </p:nvPr>
        </p:nvSpPr>
        <p:spPr>
          <a:xfrm>
            <a:off x="692450" y="913800"/>
            <a:ext cx="3796500" cy="490500"/>
          </a:xfrm>
          <a:prstGeom prst="rect">
            <a:avLst/>
          </a:prstGeom>
        </p:spPr>
        <p:txBody>
          <a:bodyPr spcFirstLastPara="1" wrap="square" lIns="91425" tIns="0" rIns="91425" bIns="91425" anchor="t" anchorCtr="0">
            <a:noAutofit/>
          </a:bodyPr>
          <a:lstStyle>
            <a:lvl1pPr lvl="0" rtl="0">
              <a:spcBef>
                <a:spcPts val="0"/>
              </a:spcBef>
              <a:spcAft>
                <a:spcPts val="0"/>
              </a:spcAft>
              <a:buSzPts val="3600"/>
              <a:buFont typeface="Josefin Sans"/>
              <a:buNone/>
              <a:defRPr sz="3600" b="1">
                <a:latin typeface="Josefin Sans"/>
                <a:ea typeface="Josefin Sans"/>
                <a:cs typeface="Josefin Sans"/>
                <a:sym typeface="Josefin Sans"/>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58" name="Google Shape;58;p9"/>
          <p:cNvSpPr txBox="1">
            <a:spLocks noGrp="1"/>
          </p:cNvSpPr>
          <p:nvPr>
            <p:ph type="subTitle" idx="1"/>
          </p:nvPr>
        </p:nvSpPr>
        <p:spPr>
          <a:xfrm>
            <a:off x="3644450" y="1652275"/>
            <a:ext cx="3384000" cy="2350800"/>
          </a:xfrm>
          <a:prstGeom prst="rect">
            <a:avLst/>
          </a:prstGeom>
          <a:solidFill>
            <a:schemeClr val="lt1"/>
          </a:solidFill>
          <a:ln>
            <a:noFill/>
          </a:ln>
        </p:spPr>
        <p:txBody>
          <a:bodyPr spcFirstLastPara="1" wrap="square" lIns="91425" tIns="0" rIns="91425" bIns="91425" anchor="t" anchorCtr="0">
            <a:noAutofit/>
          </a:bodyPr>
          <a:lstStyle>
            <a:lvl1pPr lvl="0" rtl="0">
              <a:lnSpc>
                <a:spcPct val="100000"/>
              </a:lnSpc>
              <a:spcBef>
                <a:spcPts val="0"/>
              </a:spcBef>
              <a:spcAft>
                <a:spcPts val="0"/>
              </a:spcAft>
              <a:buClr>
                <a:schemeClr val="dk1"/>
              </a:buClr>
              <a:buSzPts val="1200"/>
              <a:buFont typeface="Open Sans"/>
              <a:buAutoNum type="arabicPeriod"/>
              <a:defRPr sz="1600">
                <a:solidFill>
                  <a:schemeClr val="dk1"/>
                </a:solidFill>
                <a:latin typeface="Josefin Sans"/>
                <a:ea typeface="Josefin Sans"/>
                <a:cs typeface="Josefin Sans"/>
                <a:sym typeface="Josefin Sans"/>
              </a:defRPr>
            </a:lvl1pPr>
            <a:lvl2pPr lvl="1" rtl="0">
              <a:lnSpc>
                <a:spcPct val="100000"/>
              </a:lnSpc>
              <a:spcBef>
                <a:spcPts val="0"/>
              </a:spcBef>
              <a:spcAft>
                <a:spcPts val="0"/>
              </a:spcAft>
              <a:buClr>
                <a:srgbClr val="434343"/>
              </a:buClr>
              <a:buSzPts val="1200"/>
              <a:buFont typeface="Roboto Condensed Light"/>
              <a:buAutoNum type="alphaLcPeriod"/>
              <a:defRPr/>
            </a:lvl2pPr>
            <a:lvl3pPr lvl="2" rtl="0">
              <a:lnSpc>
                <a:spcPct val="100000"/>
              </a:lnSpc>
              <a:spcBef>
                <a:spcPts val="0"/>
              </a:spcBef>
              <a:spcAft>
                <a:spcPts val="0"/>
              </a:spcAft>
              <a:buClr>
                <a:srgbClr val="434343"/>
              </a:buClr>
              <a:buSzPts val="1200"/>
              <a:buFont typeface="Roboto Condensed Light"/>
              <a:buAutoNum type="romanLcPeriod"/>
              <a:defRPr/>
            </a:lvl3pPr>
            <a:lvl4pPr lvl="3" rtl="0">
              <a:lnSpc>
                <a:spcPct val="100000"/>
              </a:lnSpc>
              <a:spcBef>
                <a:spcPts val="0"/>
              </a:spcBef>
              <a:spcAft>
                <a:spcPts val="0"/>
              </a:spcAft>
              <a:buClr>
                <a:srgbClr val="434343"/>
              </a:buClr>
              <a:buSzPts val="1200"/>
              <a:buFont typeface="Roboto Condensed Light"/>
              <a:buAutoNum type="arabicPeriod"/>
              <a:defRPr/>
            </a:lvl4pPr>
            <a:lvl5pPr lvl="4" rtl="0">
              <a:lnSpc>
                <a:spcPct val="100000"/>
              </a:lnSpc>
              <a:spcBef>
                <a:spcPts val="0"/>
              </a:spcBef>
              <a:spcAft>
                <a:spcPts val="0"/>
              </a:spcAft>
              <a:buClr>
                <a:srgbClr val="434343"/>
              </a:buClr>
              <a:buSzPts val="1200"/>
              <a:buFont typeface="Roboto Condensed Light"/>
              <a:buAutoNum type="alphaLcPeriod"/>
              <a:defRPr/>
            </a:lvl5pPr>
            <a:lvl6pPr lvl="5" rtl="0">
              <a:lnSpc>
                <a:spcPct val="100000"/>
              </a:lnSpc>
              <a:spcBef>
                <a:spcPts val="0"/>
              </a:spcBef>
              <a:spcAft>
                <a:spcPts val="0"/>
              </a:spcAft>
              <a:buClr>
                <a:srgbClr val="434343"/>
              </a:buClr>
              <a:buSzPts val="1200"/>
              <a:buFont typeface="Roboto Condensed Light"/>
              <a:buAutoNum type="romanLcPeriod"/>
              <a:defRPr/>
            </a:lvl6pPr>
            <a:lvl7pPr lvl="6" rtl="0">
              <a:lnSpc>
                <a:spcPct val="100000"/>
              </a:lnSpc>
              <a:spcBef>
                <a:spcPts val="0"/>
              </a:spcBef>
              <a:spcAft>
                <a:spcPts val="0"/>
              </a:spcAft>
              <a:buClr>
                <a:srgbClr val="434343"/>
              </a:buClr>
              <a:buSzPts val="1200"/>
              <a:buFont typeface="Roboto Condensed Light"/>
              <a:buAutoNum type="arabicPeriod"/>
              <a:defRPr/>
            </a:lvl7pPr>
            <a:lvl8pPr lvl="7" rtl="0">
              <a:lnSpc>
                <a:spcPct val="100000"/>
              </a:lnSpc>
              <a:spcBef>
                <a:spcPts val="0"/>
              </a:spcBef>
              <a:spcAft>
                <a:spcPts val="0"/>
              </a:spcAft>
              <a:buClr>
                <a:srgbClr val="434343"/>
              </a:buClr>
              <a:buSzPts val="1200"/>
              <a:buFont typeface="Roboto Condensed Light"/>
              <a:buAutoNum type="alphaLcPeriod"/>
              <a:defRPr/>
            </a:lvl8pPr>
            <a:lvl9pPr lvl="8" rtl="0">
              <a:lnSpc>
                <a:spcPct val="100000"/>
              </a:lnSpc>
              <a:spcBef>
                <a:spcPts val="0"/>
              </a:spcBef>
              <a:spcAft>
                <a:spcPts val="0"/>
              </a:spcAft>
              <a:buClr>
                <a:srgbClr val="434343"/>
              </a:buClr>
              <a:buSzPts val="1200"/>
              <a:buFont typeface="Roboto Condensed Light"/>
              <a:buAutoNum type="romanLcPeriod"/>
              <a:defRPr/>
            </a:lvl9pPr>
          </a:lstStyle>
          <a:p>
            <a:endParaRPr/>
          </a:p>
        </p:txBody>
      </p:sp>
      <p:sp>
        <p:nvSpPr>
          <p:cNvPr id="59" name="Google Shape;59;p9"/>
          <p:cNvSpPr txBox="1">
            <a:spLocks noGrp="1"/>
          </p:cNvSpPr>
          <p:nvPr>
            <p:ph type="title" idx="2"/>
          </p:nvPr>
        </p:nvSpPr>
        <p:spPr>
          <a:xfrm>
            <a:off x="146725" y="4789139"/>
            <a:ext cx="3027300" cy="229200"/>
          </a:xfrm>
          <a:prstGeom prst="rect">
            <a:avLst/>
          </a:prstGeom>
        </p:spPr>
        <p:txBody>
          <a:bodyPr spcFirstLastPara="1" wrap="square" lIns="91425" tIns="0" rIns="91425" bIns="0" anchor="ctr" anchorCtr="0">
            <a:noAutofit/>
          </a:bodyPr>
          <a:lstStyle>
            <a:lvl1pPr lvl="0" rtl="0">
              <a:spcBef>
                <a:spcPts val="0"/>
              </a:spcBef>
              <a:spcAft>
                <a:spcPts val="0"/>
              </a:spcAft>
              <a:buSzPts val="800"/>
              <a:buFont typeface="Josefin Sans"/>
              <a:buNone/>
              <a:defRPr sz="800" b="1">
                <a:latin typeface="Josefin Sans"/>
                <a:ea typeface="Josefin Sans"/>
                <a:cs typeface="Josefin Sans"/>
                <a:sym typeface="Josefin Sans"/>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60" name="Google Shape;60;p9"/>
          <p:cNvSpPr txBox="1">
            <a:spLocks noGrp="1"/>
          </p:cNvSpPr>
          <p:nvPr>
            <p:ph type="title" idx="3" hasCustomPrompt="1"/>
          </p:nvPr>
        </p:nvSpPr>
        <p:spPr>
          <a:xfrm>
            <a:off x="146725" y="4719850"/>
            <a:ext cx="1689000" cy="160500"/>
          </a:xfrm>
          <a:prstGeom prst="rect">
            <a:avLst/>
          </a:prstGeom>
        </p:spPr>
        <p:txBody>
          <a:bodyPr spcFirstLastPara="1" wrap="square" lIns="91425" tIns="0" rIns="91425" bIns="0" anchor="b" anchorCtr="0">
            <a:noAutofit/>
          </a:bodyPr>
          <a:lstStyle>
            <a:lvl1pPr lvl="0" rtl="0">
              <a:spcBef>
                <a:spcPts val="0"/>
              </a:spcBef>
              <a:spcAft>
                <a:spcPts val="0"/>
              </a:spcAft>
              <a:buClr>
                <a:schemeClr val="accent1"/>
              </a:buClr>
              <a:buSzPts val="1900"/>
              <a:buFont typeface="Josefin Sans"/>
              <a:buNone/>
              <a:defRPr sz="1900" b="1">
                <a:solidFill>
                  <a:schemeClr val="accent1"/>
                </a:solidFill>
                <a:latin typeface="Josefin Sans"/>
                <a:ea typeface="Josefin Sans"/>
                <a:cs typeface="Josefin Sans"/>
                <a:sym typeface="Josefin Sans"/>
              </a:defRPr>
            </a:lvl1pPr>
            <a:lvl2pPr lvl="1" rtl="0">
              <a:spcBef>
                <a:spcPts val="0"/>
              </a:spcBef>
              <a:spcAft>
                <a:spcPts val="0"/>
              </a:spcAft>
              <a:buClr>
                <a:srgbClr val="FD0000"/>
              </a:buClr>
              <a:buSzPts val="4000"/>
              <a:buFont typeface="Josefin Sans"/>
              <a:buNone/>
              <a:defRPr sz="4000" b="1">
                <a:solidFill>
                  <a:srgbClr val="FD0000"/>
                </a:solidFill>
                <a:latin typeface="Josefin Sans"/>
                <a:ea typeface="Josefin Sans"/>
                <a:cs typeface="Josefin Sans"/>
                <a:sym typeface="Josefin Sans"/>
              </a:defRPr>
            </a:lvl2pPr>
            <a:lvl3pPr lvl="2" rtl="0">
              <a:spcBef>
                <a:spcPts val="0"/>
              </a:spcBef>
              <a:spcAft>
                <a:spcPts val="0"/>
              </a:spcAft>
              <a:buClr>
                <a:srgbClr val="FD0000"/>
              </a:buClr>
              <a:buSzPts val="4000"/>
              <a:buFont typeface="Josefin Sans"/>
              <a:buNone/>
              <a:defRPr sz="4000" b="1">
                <a:solidFill>
                  <a:srgbClr val="FD0000"/>
                </a:solidFill>
                <a:latin typeface="Josefin Sans"/>
                <a:ea typeface="Josefin Sans"/>
                <a:cs typeface="Josefin Sans"/>
                <a:sym typeface="Josefin Sans"/>
              </a:defRPr>
            </a:lvl3pPr>
            <a:lvl4pPr lvl="3" rtl="0">
              <a:spcBef>
                <a:spcPts val="0"/>
              </a:spcBef>
              <a:spcAft>
                <a:spcPts val="0"/>
              </a:spcAft>
              <a:buClr>
                <a:srgbClr val="FD0000"/>
              </a:buClr>
              <a:buSzPts val="4000"/>
              <a:buFont typeface="Josefin Sans"/>
              <a:buNone/>
              <a:defRPr sz="4000" b="1">
                <a:solidFill>
                  <a:srgbClr val="FD0000"/>
                </a:solidFill>
                <a:latin typeface="Josefin Sans"/>
                <a:ea typeface="Josefin Sans"/>
                <a:cs typeface="Josefin Sans"/>
                <a:sym typeface="Josefin Sans"/>
              </a:defRPr>
            </a:lvl4pPr>
            <a:lvl5pPr lvl="4" rtl="0">
              <a:spcBef>
                <a:spcPts val="0"/>
              </a:spcBef>
              <a:spcAft>
                <a:spcPts val="0"/>
              </a:spcAft>
              <a:buClr>
                <a:srgbClr val="FD0000"/>
              </a:buClr>
              <a:buSzPts val="4000"/>
              <a:buFont typeface="Josefin Sans"/>
              <a:buNone/>
              <a:defRPr sz="4000" b="1">
                <a:solidFill>
                  <a:srgbClr val="FD0000"/>
                </a:solidFill>
                <a:latin typeface="Josefin Sans"/>
                <a:ea typeface="Josefin Sans"/>
                <a:cs typeface="Josefin Sans"/>
                <a:sym typeface="Josefin Sans"/>
              </a:defRPr>
            </a:lvl5pPr>
            <a:lvl6pPr lvl="5" rtl="0">
              <a:spcBef>
                <a:spcPts val="0"/>
              </a:spcBef>
              <a:spcAft>
                <a:spcPts val="0"/>
              </a:spcAft>
              <a:buClr>
                <a:srgbClr val="FD0000"/>
              </a:buClr>
              <a:buSzPts val="4000"/>
              <a:buFont typeface="Josefin Sans"/>
              <a:buNone/>
              <a:defRPr sz="4000" b="1">
                <a:solidFill>
                  <a:srgbClr val="FD0000"/>
                </a:solidFill>
                <a:latin typeface="Josefin Sans"/>
                <a:ea typeface="Josefin Sans"/>
                <a:cs typeface="Josefin Sans"/>
                <a:sym typeface="Josefin Sans"/>
              </a:defRPr>
            </a:lvl6pPr>
            <a:lvl7pPr lvl="6" rtl="0">
              <a:spcBef>
                <a:spcPts val="0"/>
              </a:spcBef>
              <a:spcAft>
                <a:spcPts val="0"/>
              </a:spcAft>
              <a:buClr>
                <a:srgbClr val="FD0000"/>
              </a:buClr>
              <a:buSzPts val="4000"/>
              <a:buFont typeface="Josefin Sans"/>
              <a:buNone/>
              <a:defRPr sz="4000" b="1">
                <a:solidFill>
                  <a:srgbClr val="FD0000"/>
                </a:solidFill>
                <a:latin typeface="Josefin Sans"/>
                <a:ea typeface="Josefin Sans"/>
                <a:cs typeface="Josefin Sans"/>
                <a:sym typeface="Josefin Sans"/>
              </a:defRPr>
            </a:lvl7pPr>
            <a:lvl8pPr lvl="7" rtl="0">
              <a:spcBef>
                <a:spcPts val="0"/>
              </a:spcBef>
              <a:spcAft>
                <a:spcPts val="0"/>
              </a:spcAft>
              <a:buClr>
                <a:srgbClr val="FD0000"/>
              </a:buClr>
              <a:buSzPts val="4000"/>
              <a:buFont typeface="Josefin Sans"/>
              <a:buNone/>
              <a:defRPr sz="4000" b="1">
                <a:solidFill>
                  <a:srgbClr val="FD0000"/>
                </a:solidFill>
                <a:latin typeface="Josefin Sans"/>
                <a:ea typeface="Josefin Sans"/>
                <a:cs typeface="Josefin Sans"/>
                <a:sym typeface="Josefin Sans"/>
              </a:defRPr>
            </a:lvl8pPr>
            <a:lvl9pPr lvl="8" rtl="0">
              <a:spcBef>
                <a:spcPts val="0"/>
              </a:spcBef>
              <a:spcAft>
                <a:spcPts val="0"/>
              </a:spcAft>
              <a:buClr>
                <a:srgbClr val="FD0000"/>
              </a:buClr>
              <a:buSzPts val="4000"/>
              <a:buFont typeface="Josefin Sans"/>
              <a:buNone/>
              <a:defRPr sz="4000" b="1">
                <a:solidFill>
                  <a:srgbClr val="FD0000"/>
                </a:solidFill>
                <a:latin typeface="Josefin Sans"/>
                <a:ea typeface="Josefin Sans"/>
                <a:cs typeface="Josefin Sans"/>
                <a:sym typeface="Josefin Sans"/>
              </a:defRPr>
            </a:lvl9pPr>
          </a:lstStyle>
          <a:p>
            <a:r>
              <a:t>xx%</a:t>
            </a:r>
          </a:p>
        </p:txBody>
      </p:sp>
      <p:cxnSp>
        <p:nvCxnSpPr>
          <p:cNvPr id="61" name="Google Shape;61;p9"/>
          <p:cNvCxnSpPr/>
          <p:nvPr/>
        </p:nvCxnSpPr>
        <p:spPr>
          <a:xfrm rot="10800000">
            <a:off x="241206" y="4608973"/>
            <a:ext cx="1209600" cy="0"/>
          </a:xfrm>
          <a:prstGeom prst="straightConnector1">
            <a:avLst/>
          </a:prstGeom>
          <a:noFill/>
          <a:ln w="9525" cap="flat" cmpd="sng">
            <a:solidFill>
              <a:schemeClr val="accent1"/>
            </a:solidFill>
            <a:prstDash val="solid"/>
            <a:round/>
            <a:headEnd type="none" w="med" len="med"/>
            <a:tailEnd type="none" w="med" len="med"/>
          </a:ln>
        </p:spPr>
      </p:cxnSp>
      <p:cxnSp>
        <p:nvCxnSpPr>
          <p:cNvPr id="62" name="Google Shape;62;p9"/>
          <p:cNvCxnSpPr/>
          <p:nvPr/>
        </p:nvCxnSpPr>
        <p:spPr>
          <a:xfrm>
            <a:off x="6481100" y="4609950"/>
            <a:ext cx="2544000" cy="0"/>
          </a:xfrm>
          <a:prstGeom prst="straightConnector1">
            <a:avLst/>
          </a:prstGeom>
          <a:noFill/>
          <a:ln w="9525" cap="flat" cmpd="sng">
            <a:solidFill>
              <a:schemeClr val="accent1"/>
            </a:solidFill>
            <a:prstDash val="solid"/>
            <a:round/>
            <a:headEnd type="none" w="med" len="med"/>
            <a:tailEnd type="none" w="med" len="med"/>
          </a:ln>
        </p:spPr>
      </p:cxnSp>
      <p:sp>
        <p:nvSpPr>
          <p:cNvPr id="63" name="Google Shape;63;p9"/>
          <p:cNvSpPr txBox="1"/>
          <p:nvPr/>
        </p:nvSpPr>
        <p:spPr>
          <a:xfrm>
            <a:off x="8439900" y="4609950"/>
            <a:ext cx="585300" cy="393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sz="1100" b="1">
                <a:solidFill>
                  <a:schemeClr val="accent1"/>
                </a:solidFill>
                <a:latin typeface="Josefin Sans"/>
                <a:ea typeface="Josefin Sans"/>
                <a:cs typeface="Josefin Sans"/>
                <a:sym typeface="Josefin Sans"/>
              </a:rPr>
              <a:t>‹#›</a:t>
            </a:fld>
            <a:endParaRPr sz="1100" b="1">
              <a:solidFill>
                <a:schemeClr val="accent1"/>
              </a:solidFill>
              <a:latin typeface="Josefin Sans"/>
              <a:ea typeface="Josefin Sans"/>
              <a:cs typeface="Josefin Sans"/>
              <a:sym typeface="Josefin Sans"/>
            </a:endParaRPr>
          </a:p>
        </p:txBody>
      </p:sp>
      <p:cxnSp>
        <p:nvCxnSpPr>
          <p:cNvPr id="64" name="Google Shape;64;p9"/>
          <p:cNvCxnSpPr/>
          <p:nvPr/>
        </p:nvCxnSpPr>
        <p:spPr>
          <a:xfrm>
            <a:off x="737600" y="701450"/>
            <a:ext cx="2710500" cy="0"/>
          </a:xfrm>
          <a:prstGeom prst="straightConnector1">
            <a:avLst/>
          </a:prstGeom>
          <a:noFill/>
          <a:ln w="76200" cap="flat" cmpd="sng">
            <a:solidFill>
              <a:schemeClr val="accent1"/>
            </a:solidFill>
            <a:prstDash val="solid"/>
            <a:round/>
            <a:headEnd type="none" w="med" len="med"/>
            <a:tailEnd type="none" w="med" len="med"/>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5"/>
        <p:cNvGrpSpPr/>
        <p:nvPr/>
      </p:nvGrpSpPr>
      <p:grpSpPr>
        <a:xfrm>
          <a:off x="0" y="0"/>
          <a:ext cx="0" cy="0"/>
          <a:chOff x="0" y="0"/>
          <a:chExt cx="0" cy="0"/>
        </a:xfrm>
      </p:grpSpPr>
      <p:sp>
        <p:nvSpPr>
          <p:cNvPr id="66" name="Google Shape;66;p10"/>
          <p:cNvSpPr txBox="1">
            <a:spLocks noGrp="1"/>
          </p:cNvSpPr>
          <p:nvPr>
            <p:ph type="title"/>
          </p:nvPr>
        </p:nvSpPr>
        <p:spPr>
          <a:xfrm>
            <a:off x="915200" y="752100"/>
            <a:ext cx="2075700" cy="17445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Font typeface="Josefin Sans"/>
              <a:buNone/>
              <a:defRPr b="1">
                <a:solidFill>
                  <a:schemeClr val="accent1"/>
                </a:solidFill>
                <a:latin typeface="Josefin Sans"/>
                <a:ea typeface="Josefin Sans"/>
                <a:cs typeface="Josefin Sans"/>
                <a:sym typeface="Josefin Sans"/>
              </a:defRPr>
            </a:lvl1pPr>
            <a:lvl2pPr lvl="1" algn="r" rtl="0">
              <a:spcBef>
                <a:spcPts val="0"/>
              </a:spcBef>
              <a:spcAft>
                <a:spcPts val="0"/>
              </a:spcAft>
              <a:buSzPts val="2800"/>
              <a:buNone/>
              <a:defRPr/>
            </a:lvl2pPr>
            <a:lvl3pPr lvl="2" algn="r" rtl="0">
              <a:spcBef>
                <a:spcPts val="0"/>
              </a:spcBef>
              <a:spcAft>
                <a:spcPts val="0"/>
              </a:spcAft>
              <a:buSzPts val="2800"/>
              <a:buNone/>
              <a:defRPr/>
            </a:lvl3pPr>
            <a:lvl4pPr lvl="3" algn="r" rtl="0">
              <a:spcBef>
                <a:spcPts val="0"/>
              </a:spcBef>
              <a:spcAft>
                <a:spcPts val="0"/>
              </a:spcAft>
              <a:buSzPts val="2800"/>
              <a:buNone/>
              <a:defRPr/>
            </a:lvl4pPr>
            <a:lvl5pPr lvl="4" algn="r" rtl="0">
              <a:spcBef>
                <a:spcPts val="0"/>
              </a:spcBef>
              <a:spcAft>
                <a:spcPts val="0"/>
              </a:spcAft>
              <a:buSzPts val="2800"/>
              <a:buNone/>
              <a:defRPr/>
            </a:lvl5pPr>
            <a:lvl6pPr lvl="5" algn="r" rtl="0">
              <a:spcBef>
                <a:spcPts val="0"/>
              </a:spcBef>
              <a:spcAft>
                <a:spcPts val="0"/>
              </a:spcAft>
              <a:buSzPts val="2800"/>
              <a:buNone/>
              <a:defRPr/>
            </a:lvl6pPr>
            <a:lvl7pPr lvl="6" algn="r" rtl="0">
              <a:spcBef>
                <a:spcPts val="0"/>
              </a:spcBef>
              <a:spcAft>
                <a:spcPts val="0"/>
              </a:spcAft>
              <a:buSzPts val="2800"/>
              <a:buNone/>
              <a:defRPr/>
            </a:lvl7pPr>
            <a:lvl8pPr lvl="7" algn="r" rtl="0">
              <a:spcBef>
                <a:spcPts val="0"/>
              </a:spcBef>
              <a:spcAft>
                <a:spcPts val="0"/>
              </a:spcAft>
              <a:buSzPts val="2800"/>
              <a:buNone/>
              <a:defRPr/>
            </a:lvl8pPr>
            <a:lvl9pPr lvl="8" algn="r" rtl="0">
              <a:spcBef>
                <a:spcPts val="0"/>
              </a:spcBef>
              <a:spcAft>
                <a:spcPts val="0"/>
              </a:spcAft>
              <a:buSzPts val="2800"/>
              <a:buNone/>
              <a:defRPr/>
            </a:lvl9pPr>
          </a:lstStyle>
          <a:p>
            <a:endParaRPr/>
          </a:p>
        </p:txBody>
      </p:sp>
      <p:cxnSp>
        <p:nvCxnSpPr>
          <p:cNvPr id="67" name="Google Shape;67;p10"/>
          <p:cNvCxnSpPr/>
          <p:nvPr/>
        </p:nvCxnSpPr>
        <p:spPr>
          <a:xfrm>
            <a:off x="6481100" y="4609950"/>
            <a:ext cx="2544000" cy="0"/>
          </a:xfrm>
          <a:prstGeom prst="straightConnector1">
            <a:avLst/>
          </a:prstGeom>
          <a:noFill/>
          <a:ln w="9525" cap="flat" cmpd="sng">
            <a:solidFill>
              <a:schemeClr val="accent1"/>
            </a:solidFill>
            <a:prstDash val="solid"/>
            <a:round/>
            <a:headEnd type="none" w="med" len="med"/>
            <a:tailEnd type="none" w="med" len="med"/>
          </a:ln>
        </p:spPr>
      </p:cxnSp>
      <p:sp>
        <p:nvSpPr>
          <p:cNvPr id="68" name="Google Shape;68;p10"/>
          <p:cNvSpPr txBox="1"/>
          <p:nvPr/>
        </p:nvSpPr>
        <p:spPr>
          <a:xfrm>
            <a:off x="8439900" y="4609950"/>
            <a:ext cx="585300" cy="393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sz="1100" b="1">
                <a:solidFill>
                  <a:schemeClr val="accent1"/>
                </a:solidFill>
                <a:latin typeface="Josefin Sans"/>
                <a:ea typeface="Josefin Sans"/>
                <a:cs typeface="Josefin Sans"/>
                <a:sym typeface="Josefin Sans"/>
              </a:rPr>
              <a:t>‹#›</a:t>
            </a:fld>
            <a:endParaRPr sz="1100" b="1">
              <a:solidFill>
                <a:schemeClr val="accent1"/>
              </a:solidFill>
              <a:latin typeface="Josefin Sans"/>
              <a:ea typeface="Josefin Sans"/>
              <a:cs typeface="Josefin Sans"/>
              <a:sym typeface="Josefin Sans"/>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69"/>
        <p:cNvGrpSpPr/>
        <p:nvPr/>
      </p:nvGrpSpPr>
      <p:grpSpPr>
        <a:xfrm>
          <a:off x="0" y="0"/>
          <a:ext cx="0" cy="0"/>
          <a:chOff x="0" y="0"/>
          <a:chExt cx="0" cy="0"/>
        </a:xfrm>
      </p:grpSpPr>
      <p:sp>
        <p:nvSpPr>
          <p:cNvPr id="70" name="Google Shape;70;p11"/>
          <p:cNvSpPr txBox="1">
            <a:spLocks noGrp="1"/>
          </p:cNvSpPr>
          <p:nvPr>
            <p:ph type="title"/>
          </p:nvPr>
        </p:nvSpPr>
        <p:spPr>
          <a:xfrm>
            <a:off x="146725" y="4789139"/>
            <a:ext cx="3027300" cy="229200"/>
          </a:xfrm>
          <a:prstGeom prst="rect">
            <a:avLst/>
          </a:prstGeom>
        </p:spPr>
        <p:txBody>
          <a:bodyPr spcFirstLastPara="1" wrap="square" lIns="91425" tIns="0" rIns="91425" bIns="0" anchor="ctr" anchorCtr="0">
            <a:noAutofit/>
          </a:bodyPr>
          <a:lstStyle>
            <a:lvl1pPr lvl="0" rtl="0">
              <a:spcBef>
                <a:spcPts val="0"/>
              </a:spcBef>
              <a:spcAft>
                <a:spcPts val="0"/>
              </a:spcAft>
              <a:buSzPts val="800"/>
              <a:buFont typeface="Josefin Sans"/>
              <a:buNone/>
              <a:defRPr sz="800" b="1">
                <a:latin typeface="Josefin Sans"/>
                <a:ea typeface="Josefin Sans"/>
                <a:cs typeface="Josefin Sans"/>
                <a:sym typeface="Josefin Sans"/>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71" name="Google Shape;71;p11"/>
          <p:cNvSpPr txBox="1">
            <a:spLocks noGrp="1"/>
          </p:cNvSpPr>
          <p:nvPr>
            <p:ph type="title" idx="2" hasCustomPrompt="1"/>
          </p:nvPr>
        </p:nvSpPr>
        <p:spPr>
          <a:xfrm>
            <a:off x="146725" y="4719850"/>
            <a:ext cx="1689000" cy="160500"/>
          </a:xfrm>
          <a:prstGeom prst="rect">
            <a:avLst/>
          </a:prstGeom>
        </p:spPr>
        <p:txBody>
          <a:bodyPr spcFirstLastPara="1" wrap="square" lIns="91425" tIns="0" rIns="91425" bIns="0" anchor="b" anchorCtr="0">
            <a:noAutofit/>
          </a:bodyPr>
          <a:lstStyle>
            <a:lvl1pPr lvl="0" rtl="0">
              <a:spcBef>
                <a:spcPts val="0"/>
              </a:spcBef>
              <a:spcAft>
                <a:spcPts val="0"/>
              </a:spcAft>
              <a:buClr>
                <a:schemeClr val="accent1"/>
              </a:buClr>
              <a:buSzPts val="1900"/>
              <a:buFont typeface="Josefin Sans"/>
              <a:buNone/>
              <a:defRPr sz="1900" b="1">
                <a:solidFill>
                  <a:schemeClr val="accent1"/>
                </a:solidFill>
                <a:latin typeface="Josefin Sans"/>
                <a:ea typeface="Josefin Sans"/>
                <a:cs typeface="Josefin Sans"/>
                <a:sym typeface="Josefin Sans"/>
              </a:defRPr>
            </a:lvl1pPr>
            <a:lvl2pPr lvl="1" rtl="0">
              <a:spcBef>
                <a:spcPts val="0"/>
              </a:spcBef>
              <a:spcAft>
                <a:spcPts val="0"/>
              </a:spcAft>
              <a:buClr>
                <a:srgbClr val="FD0000"/>
              </a:buClr>
              <a:buSzPts val="4000"/>
              <a:buFont typeface="Josefin Sans"/>
              <a:buNone/>
              <a:defRPr sz="4000" b="1">
                <a:solidFill>
                  <a:srgbClr val="FD0000"/>
                </a:solidFill>
                <a:latin typeface="Josefin Sans"/>
                <a:ea typeface="Josefin Sans"/>
                <a:cs typeface="Josefin Sans"/>
                <a:sym typeface="Josefin Sans"/>
              </a:defRPr>
            </a:lvl2pPr>
            <a:lvl3pPr lvl="2" rtl="0">
              <a:spcBef>
                <a:spcPts val="0"/>
              </a:spcBef>
              <a:spcAft>
                <a:spcPts val="0"/>
              </a:spcAft>
              <a:buClr>
                <a:srgbClr val="FD0000"/>
              </a:buClr>
              <a:buSzPts val="4000"/>
              <a:buFont typeface="Josefin Sans"/>
              <a:buNone/>
              <a:defRPr sz="4000" b="1">
                <a:solidFill>
                  <a:srgbClr val="FD0000"/>
                </a:solidFill>
                <a:latin typeface="Josefin Sans"/>
                <a:ea typeface="Josefin Sans"/>
                <a:cs typeface="Josefin Sans"/>
                <a:sym typeface="Josefin Sans"/>
              </a:defRPr>
            </a:lvl3pPr>
            <a:lvl4pPr lvl="3" rtl="0">
              <a:spcBef>
                <a:spcPts val="0"/>
              </a:spcBef>
              <a:spcAft>
                <a:spcPts val="0"/>
              </a:spcAft>
              <a:buClr>
                <a:srgbClr val="FD0000"/>
              </a:buClr>
              <a:buSzPts val="4000"/>
              <a:buFont typeface="Josefin Sans"/>
              <a:buNone/>
              <a:defRPr sz="4000" b="1">
                <a:solidFill>
                  <a:srgbClr val="FD0000"/>
                </a:solidFill>
                <a:latin typeface="Josefin Sans"/>
                <a:ea typeface="Josefin Sans"/>
                <a:cs typeface="Josefin Sans"/>
                <a:sym typeface="Josefin Sans"/>
              </a:defRPr>
            </a:lvl4pPr>
            <a:lvl5pPr lvl="4" rtl="0">
              <a:spcBef>
                <a:spcPts val="0"/>
              </a:spcBef>
              <a:spcAft>
                <a:spcPts val="0"/>
              </a:spcAft>
              <a:buClr>
                <a:srgbClr val="FD0000"/>
              </a:buClr>
              <a:buSzPts val="4000"/>
              <a:buFont typeface="Josefin Sans"/>
              <a:buNone/>
              <a:defRPr sz="4000" b="1">
                <a:solidFill>
                  <a:srgbClr val="FD0000"/>
                </a:solidFill>
                <a:latin typeface="Josefin Sans"/>
                <a:ea typeface="Josefin Sans"/>
                <a:cs typeface="Josefin Sans"/>
                <a:sym typeface="Josefin Sans"/>
              </a:defRPr>
            </a:lvl5pPr>
            <a:lvl6pPr lvl="5" rtl="0">
              <a:spcBef>
                <a:spcPts val="0"/>
              </a:spcBef>
              <a:spcAft>
                <a:spcPts val="0"/>
              </a:spcAft>
              <a:buClr>
                <a:srgbClr val="FD0000"/>
              </a:buClr>
              <a:buSzPts val="4000"/>
              <a:buFont typeface="Josefin Sans"/>
              <a:buNone/>
              <a:defRPr sz="4000" b="1">
                <a:solidFill>
                  <a:srgbClr val="FD0000"/>
                </a:solidFill>
                <a:latin typeface="Josefin Sans"/>
                <a:ea typeface="Josefin Sans"/>
                <a:cs typeface="Josefin Sans"/>
                <a:sym typeface="Josefin Sans"/>
              </a:defRPr>
            </a:lvl6pPr>
            <a:lvl7pPr lvl="6" rtl="0">
              <a:spcBef>
                <a:spcPts val="0"/>
              </a:spcBef>
              <a:spcAft>
                <a:spcPts val="0"/>
              </a:spcAft>
              <a:buClr>
                <a:srgbClr val="FD0000"/>
              </a:buClr>
              <a:buSzPts val="4000"/>
              <a:buFont typeface="Josefin Sans"/>
              <a:buNone/>
              <a:defRPr sz="4000" b="1">
                <a:solidFill>
                  <a:srgbClr val="FD0000"/>
                </a:solidFill>
                <a:latin typeface="Josefin Sans"/>
                <a:ea typeface="Josefin Sans"/>
                <a:cs typeface="Josefin Sans"/>
                <a:sym typeface="Josefin Sans"/>
              </a:defRPr>
            </a:lvl7pPr>
            <a:lvl8pPr lvl="7" rtl="0">
              <a:spcBef>
                <a:spcPts val="0"/>
              </a:spcBef>
              <a:spcAft>
                <a:spcPts val="0"/>
              </a:spcAft>
              <a:buClr>
                <a:srgbClr val="FD0000"/>
              </a:buClr>
              <a:buSzPts val="4000"/>
              <a:buFont typeface="Josefin Sans"/>
              <a:buNone/>
              <a:defRPr sz="4000" b="1">
                <a:solidFill>
                  <a:srgbClr val="FD0000"/>
                </a:solidFill>
                <a:latin typeface="Josefin Sans"/>
                <a:ea typeface="Josefin Sans"/>
                <a:cs typeface="Josefin Sans"/>
                <a:sym typeface="Josefin Sans"/>
              </a:defRPr>
            </a:lvl8pPr>
            <a:lvl9pPr lvl="8" rtl="0">
              <a:spcBef>
                <a:spcPts val="0"/>
              </a:spcBef>
              <a:spcAft>
                <a:spcPts val="0"/>
              </a:spcAft>
              <a:buClr>
                <a:srgbClr val="FD0000"/>
              </a:buClr>
              <a:buSzPts val="4000"/>
              <a:buFont typeface="Josefin Sans"/>
              <a:buNone/>
              <a:defRPr sz="4000" b="1">
                <a:solidFill>
                  <a:srgbClr val="FD0000"/>
                </a:solidFill>
                <a:latin typeface="Josefin Sans"/>
                <a:ea typeface="Josefin Sans"/>
                <a:cs typeface="Josefin Sans"/>
                <a:sym typeface="Josefin Sans"/>
              </a:defRPr>
            </a:lvl9pPr>
          </a:lstStyle>
          <a:p>
            <a:r>
              <a:t>xx%</a:t>
            </a:r>
          </a:p>
        </p:txBody>
      </p:sp>
      <p:cxnSp>
        <p:nvCxnSpPr>
          <p:cNvPr id="72" name="Google Shape;72;p11"/>
          <p:cNvCxnSpPr/>
          <p:nvPr/>
        </p:nvCxnSpPr>
        <p:spPr>
          <a:xfrm rot="10800000">
            <a:off x="241206" y="4608973"/>
            <a:ext cx="1209600" cy="0"/>
          </a:xfrm>
          <a:prstGeom prst="straightConnector1">
            <a:avLst/>
          </a:prstGeom>
          <a:noFill/>
          <a:ln w="9525" cap="flat" cmpd="sng">
            <a:solidFill>
              <a:schemeClr val="accent1"/>
            </a:solidFill>
            <a:prstDash val="solid"/>
            <a:round/>
            <a:headEnd type="none" w="med" len="med"/>
            <a:tailEnd type="none" w="med" len="med"/>
          </a:ln>
        </p:spPr>
      </p:cxnSp>
      <p:sp>
        <p:nvSpPr>
          <p:cNvPr id="73" name="Google Shape;73;p11"/>
          <p:cNvSpPr txBox="1">
            <a:spLocks noGrp="1"/>
          </p:cNvSpPr>
          <p:nvPr>
            <p:ph type="subTitle" idx="1"/>
          </p:nvPr>
        </p:nvSpPr>
        <p:spPr>
          <a:xfrm>
            <a:off x="1835950" y="2628600"/>
            <a:ext cx="4772100" cy="296100"/>
          </a:xfrm>
          <a:prstGeom prst="rect">
            <a:avLst/>
          </a:prstGeom>
          <a:noFill/>
          <a:ln>
            <a:noFill/>
          </a:ln>
        </p:spPr>
        <p:txBody>
          <a:bodyPr spcFirstLastPara="1" wrap="square" lIns="91425" tIns="0" rIns="91425" bIns="0" anchor="t" anchorCtr="0">
            <a:noAutofit/>
          </a:bodyPr>
          <a:lstStyle>
            <a:lvl1pPr lvl="0" rtl="0">
              <a:lnSpc>
                <a:spcPct val="100000"/>
              </a:lnSpc>
              <a:spcBef>
                <a:spcPts val="0"/>
              </a:spcBef>
              <a:spcAft>
                <a:spcPts val="0"/>
              </a:spcAft>
              <a:buClr>
                <a:schemeClr val="dk1"/>
              </a:buClr>
              <a:buSzPts val="2000"/>
              <a:buFont typeface="Josefin Sans"/>
              <a:buNone/>
              <a:defRPr sz="1800">
                <a:solidFill>
                  <a:schemeClr val="dk1"/>
                </a:solidFill>
                <a:latin typeface="Josefin Sans"/>
                <a:ea typeface="Josefin Sans"/>
                <a:cs typeface="Josefin Sans"/>
                <a:sym typeface="Josefin Sans"/>
              </a:defRPr>
            </a:lvl1pPr>
            <a:lvl2pPr lvl="1" rtl="0">
              <a:lnSpc>
                <a:spcPct val="100000"/>
              </a:lnSpc>
              <a:spcBef>
                <a:spcPts val="0"/>
              </a:spcBef>
              <a:spcAft>
                <a:spcPts val="0"/>
              </a:spcAft>
              <a:buClr>
                <a:schemeClr val="dk1"/>
              </a:buClr>
              <a:buSzPts val="1400"/>
              <a:buNone/>
              <a:defRPr>
                <a:solidFill>
                  <a:schemeClr val="dk1"/>
                </a:solidFill>
              </a:defRPr>
            </a:lvl2pPr>
            <a:lvl3pPr lvl="2" rtl="0">
              <a:lnSpc>
                <a:spcPct val="100000"/>
              </a:lnSpc>
              <a:spcBef>
                <a:spcPts val="0"/>
              </a:spcBef>
              <a:spcAft>
                <a:spcPts val="0"/>
              </a:spcAft>
              <a:buClr>
                <a:schemeClr val="dk1"/>
              </a:buClr>
              <a:buSzPts val="1400"/>
              <a:buNone/>
              <a:defRPr>
                <a:solidFill>
                  <a:schemeClr val="dk1"/>
                </a:solidFill>
              </a:defRPr>
            </a:lvl3pPr>
            <a:lvl4pPr lvl="3" rtl="0">
              <a:lnSpc>
                <a:spcPct val="100000"/>
              </a:lnSpc>
              <a:spcBef>
                <a:spcPts val="0"/>
              </a:spcBef>
              <a:spcAft>
                <a:spcPts val="0"/>
              </a:spcAft>
              <a:buClr>
                <a:schemeClr val="dk1"/>
              </a:buClr>
              <a:buSzPts val="1400"/>
              <a:buNone/>
              <a:defRPr>
                <a:solidFill>
                  <a:schemeClr val="dk1"/>
                </a:solidFill>
              </a:defRPr>
            </a:lvl4pPr>
            <a:lvl5pPr lvl="4" rtl="0">
              <a:lnSpc>
                <a:spcPct val="100000"/>
              </a:lnSpc>
              <a:spcBef>
                <a:spcPts val="0"/>
              </a:spcBef>
              <a:spcAft>
                <a:spcPts val="0"/>
              </a:spcAft>
              <a:buClr>
                <a:schemeClr val="dk1"/>
              </a:buClr>
              <a:buSzPts val="1400"/>
              <a:buNone/>
              <a:defRPr>
                <a:solidFill>
                  <a:schemeClr val="dk1"/>
                </a:solidFill>
              </a:defRPr>
            </a:lvl5pPr>
            <a:lvl6pPr lvl="5" rtl="0">
              <a:lnSpc>
                <a:spcPct val="100000"/>
              </a:lnSpc>
              <a:spcBef>
                <a:spcPts val="0"/>
              </a:spcBef>
              <a:spcAft>
                <a:spcPts val="0"/>
              </a:spcAft>
              <a:buClr>
                <a:schemeClr val="dk1"/>
              </a:buClr>
              <a:buSzPts val="1400"/>
              <a:buNone/>
              <a:defRPr>
                <a:solidFill>
                  <a:schemeClr val="dk1"/>
                </a:solidFill>
              </a:defRPr>
            </a:lvl6pPr>
            <a:lvl7pPr lvl="6" rtl="0">
              <a:lnSpc>
                <a:spcPct val="100000"/>
              </a:lnSpc>
              <a:spcBef>
                <a:spcPts val="0"/>
              </a:spcBef>
              <a:spcAft>
                <a:spcPts val="0"/>
              </a:spcAft>
              <a:buClr>
                <a:schemeClr val="dk1"/>
              </a:buClr>
              <a:buSzPts val="1400"/>
              <a:buNone/>
              <a:defRPr>
                <a:solidFill>
                  <a:schemeClr val="dk1"/>
                </a:solidFill>
              </a:defRPr>
            </a:lvl7pPr>
            <a:lvl8pPr lvl="7" rtl="0">
              <a:lnSpc>
                <a:spcPct val="100000"/>
              </a:lnSpc>
              <a:spcBef>
                <a:spcPts val="0"/>
              </a:spcBef>
              <a:spcAft>
                <a:spcPts val="0"/>
              </a:spcAft>
              <a:buClr>
                <a:schemeClr val="dk1"/>
              </a:buClr>
              <a:buSzPts val="1400"/>
              <a:buNone/>
              <a:defRPr>
                <a:solidFill>
                  <a:schemeClr val="dk1"/>
                </a:solidFill>
              </a:defRPr>
            </a:lvl8pPr>
            <a:lvl9pPr lvl="8" rtl="0">
              <a:lnSpc>
                <a:spcPct val="100000"/>
              </a:lnSpc>
              <a:spcBef>
                <a:spcPts val="0"/>
              </a:spcBef>
              <a:spcAft>
                <a:spcPts val="0"/>
              </a:spcAft>
              <a:buClr>
                <a:schemeClr val="dk1"/>
              </a:buClr>
              <a:buSzPts val="1400"/>
              <a:buNone/>
              <a:defRPr>
                <a:solidFill>
                  <a:schemeClr val="dk1"/>
                </a:solidFill>
              </a:defRPr>
            </a:lvl9pPr>
          </a:lstStyle>
          <a:p>
            <a:endParaRPr/>
          </a:p>
        </p:txBody>
      </p:sp>
      <p:sp>
        <p:nvSpPr>
          <p:cNvPr id="74" name="Google Shape;74;p11"/>
          <p:cNvSpPr txBox="1">
            <a:spLocks noGrp="1"/>
          </p:cNvSpPr>
          <p:nvPr>
            <p:ph type="title" idx="3" hasCustomPrompt="1"/>
          </p:nvPr>
        </p:nvSpPr>
        <p:spPr>
          <a:xfrm>
            <a:off x="1835725" y="1786800"/>
            <a:ext cx="5837100" cy="841800"/>
          </a:xfrm>
          <a:prstGeom prst="rect">
            <a:avLst/>
          </a:prstGeom>
        </p:spPr>
        <p:txBody>
          <a:bodyPr spcFirstLastPara="1" wrap="square" lIns="91425" tIns="0" rIns="91425" bIns="91425" anchor="b" anchorCtr="0">
            <a:noAutofit/>
          </a:bodyPr>
          <a:lstStyle>
            <a:lvl1pPr marL="0" marR="0" lvl="0" indent="0" algn="l" rtl="0">
              <a:lnSpc>
                <a:spcPct val="100000"/>
              </a:lnSpc>
              <a:spcBef>
                <a:spcPts val="0"/>
              </a:spcBef>
              <a:spcAft>
                <a:spcPts val="0"/>
              </a:spcAft>
              <a:buClr>
                <a:schemeClr val="dk1"/>
              </a:buClr>
              <a:buSzPts val="3600"/>
              <a:buFont typeface="Josefin Sans"/>
              <a:buNone/>
              <a:defRPr sz="7100">
                <a:solidFill>
                  <a:schemeClr val="accent1"/>
                </a:solidFill>
              </a:defRPr>
            </a:lvl1pPr>
            <a:lvl2pPr lvl="1" rtl="0">
              <a:spcBef>
                <a:spcPts val="0"/>
              </a:spcBef>
              <a:spcAft>
                <a:spcPts val="0"/>
              </a:spcAft>
              <a:buClr>
                <a:srgbClr val="FD0000"/>
              </a:buClr>
              <a:buSzPts val="6000"/>
              <a:buFont typeface="Josefin Sans"/>
              <a:buNone/>
              <a:defRPr sz="6000" b="1">
                <a:solidFill>
                  <a:srgbClr val="FD0000"/>
                </a:solidFill>
                <a:latin typeface="Josefin Sans"/>
                <a:ea typeface="Josefin Sans"/>
                <a:cs typeface="Josefin Sans"/>
                <a:sym typeface="Josefin Sans"/>
              </a:defRPr>
            </a:lvl2pPr>
            <a:lvl3pPr lvl="2" rtl="0">
              <a:spcBef>
                <a:spcPts val="0"/>
              </a:spcBef>
              <a:spcAft>
                <a:spcPts val="0"/>
              </a:spcAft>
              <a:buClr>
                <a:srgbClr val="FD0000"/>
              </a:buClr>
              <a:buSzPts val="6000"/>
              <a:buFont typeface="Josefin Sans"/>
              <a:buNone/>
              <a:defRPr sz="6000" b="1">
                <a:solidFill>
                  <a:srgbClr val="FD0000"/>
                </a:solidFill>
                <a:latin typeface="Josefin Sans"/>
                <a:ea typeface="Josefin Sans"/>
                <a:cs typeface="Josefin Sans"/>
                <a:sym typeface="Josefin Sans"/>
              </a:defRPr>
            </a:lvl3pPr>
            <a:lvl4pPr lvl="3" rtl="0">
              <a:spcBef>
                <a:spcPts val="0"/>
              </a:spcBef>
              <a:spcAft>
                <a:spcPts val="0"/>
              </a:spcAft>
              <a:buClr>
                <a:srgbClr val="FD0000"/>
              </a:buClr>
              <a:buSzPts val="6000"/>
              <a:buFont typeface="Josefin Sans"/>
              <a:buNone/>
              <a:defRPr sz="6000" b="1">
                <a:solidFill>
                  <a:srgbClr val="FD0000"/>
                </a:solidFill>
                <a:latin typeface="Josefin Sans"/>
                <a:ea typeface="Josefin Sans"/>
                <a:cs typeface="Josefin Sans"/>
                <a:sym typeface="Josefin Sans"/>
              </a:defRPr>
            </a:lvl4pPr>
            <a:lvl5pPr lvl="4" rtl="0">
              <a:spcBef>
                <a:spcPts val="0"/>
              </a:spcBef>
              <a:spcAft>
                <a:spcPts val="0"/>
              </a:spcAft>
              <a:buClr>
                <a:srgbClr val="FD0000"/>
              </a:buClr>
              <a:buSzPts val="6000"/>
              <a:buFont typeface="Josefin Sans"/>
              <a:buNone/>
              <a:defRPr sz="6000" b="1">
                <a:solidFill>
                  <a:srgbClr val="FD0000"/>
                </a:solidFill>
                <a:latin typeface="Josefin Sans"/>
                <a:ea typeface="Josefin Sans"/>
                <a:cs typeface="Josefin Sans"/>
                <a:sym typeface="Josefin Sans"/>
              </a:defRPr>
            </a:lvl5pPr>
            <a:lvl6pPr lvl="5" rtl="0">
              <a:spcBef>
                <a:spcPts val="0"/>
              </a:spcBef>
              <a:spcAft>
                <a:spcPts val="0"/>
              </a:spcAft>
              <a:buClr>
                <a:srgbClr val="FD0000"/>
              </a:buClr>
              <a:buSzPts val="6000"/>
              <a:buFont typeface="Josefin Sans"/>
              <a:buNone/>
              <a:defRPr sz="6000" b="1">
                <a:solidFill>
                  <a:srgbClr val="FD0000"/>
                </a:solidFill>
                <a:latin typeface="Josefin Sans"/>
                <a:ea typeface="Josefin Sans"/>
                <a:cs typeface="Josefin Sans"/>
                <a:sym typeface="Josefin Sans"/>
              </a:defRPr>
            </a:lvl6pPr>
            <a:lvl7pPr lvl="6" rtl="0">
              <a:spcBef>
                <a:spcPts val="0"/>
              </a:spcBef>
              <a:spcAft>
                <a:spcPts val="0"/>
              </a:spcAft>
              <a:buClr>
                <a:srgbClr val="FD0000"/>
              </a:buClr>
              <a:buSzPts val="6000"/>
              <a:buFont typeface="Josefin Sans"/>
              <a:buNone/>
              <a:defRPr sz="6000" b="1">
                <a:solidFill>
                  <a:srgbClr val="FD0000"/>
                </a:solidFill>
                <a:latin typeface="Josefin Sans"/>
                <a:ea typeface="Josefin Sans"/>
                <a:cs typeface="Josefin Sans"/>
                <a:sym typeface="Josefin Sans"/>
              </a:defRPr>
            </a:lvl7pPr>
            <a:lvl8pPr lvl="7" rtl="0">
              <a:spcBef>
                <a:spcPts val="0"/>
              </a:spcBef>
              <a:spcAft>
                <a:spcPts val="0"/>
              </a:spcAft>
              <a:buClr>
                <a:srgbClr val="FD0000"/>
              </a:buClr>
              <a:buSzPts val="6000"/>
              <a:buFont typeface="Josefin Sans"/>
              <a:buNone/>
              <a:defRPr sz="6000" b="1">
                <a:solidFill>
                  <a:srgbClr val="FD0000"/>
                </a:solidFill>
                <a:latin typeface="Josefin Sans"/>
                <a:ea typeface="Josefin Sans"/>
                <a:cs typeface="Josefin Sans"/>
                <a:sym typeface="Josefin Sans"/>
              </a:defRPr>
            </a:lvl8pPr>
            <a:lvl9pPr lvl="8" rtl="0">
              <a:spcBef>
                <a:spcPts val="0"/>
              </a:spcBef>
              <a:spcAft>
                <a:spcPts val="0"/>
              </a:spcAft>
              <a:buClr>
                <a:srgbClr val="FD0000"/>
              </a:buClr>
              <a:buSzPts val="6000"/>
              <a:buFont typeface="Josefin Sans"/>
              <a:buNone/>
              <a:defRPr sz="6000" b="1">
                <a:solidFill>
                  <a:srgbClr val="FD0000"/>
                </a:solidFill>
                <a:latin typeface="Josefin Sans"/>
                <a:ea typeface="Josefin Sans"/>
                <a:cs typeface="Josefin Sans"/>
                <a:sym typeface="Josefin Sans"/>
              </a:defRPr>
            </a:lvl9pPr>
          </a:lstStyle>
          <a:p>
            <a:r>
              <a:t>xx%</a:t>
            </a:r>
          </a:p>
        </p:txBody>
      </p:sp>
      <p:cxnSp>
        <p:nvCxnSpPr>
          <p:cNvPr id="75" name="Google Shape;75;p11"/>
          <p:cNvCxnSpPr/>
          <p:nvPr/>
        </p:nvCxnSpPr>
        <p:spPr>
          <a:xfrm>
            <a:off x="6481100" y="4609950"/>
            <a:ext cx="2544000" cy="0"/>
          </a:xfrm>
          <a:prstGeom prst="straightConnector1">
            <a:avLst/>
          </a:prstGeom>
          <a:noFill/>
          <a:ln w="9525" cap="flat" cmpd="sng">
            <a:solidFill>
              <a:schemeClr val="accent1"/>
            </a:solidFill>
            <a:prstDash val="solid"/>
            <a:round/>
            <a:headEnd type="none" w="med" len="med"/>
            <a:tailEnd type="none" w="med" len="med"/>
          </a:ln>
        </p:spPr>
      </p:cxnSp>
      <p:sp>
        <p:nvSpPr>
          <p:cNvPr id="76" name="Google Shape;76;p11"/>
          <p:cNvSpPr txBox="1"/>
          <p:nvPr/>
        </p:nvSpPr>
        <p:spPr>
          <a:xfrm>
            <a:off x="8439900" y="4609950"/>
            <a:ext cx="585300" cy="393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sz="1100" b="1">
                <a:solidFill>
                  <a:schemeClr val="accent1"/>
                </a:solidFill>
                <a:latin typeface="Josefin Sans"/>
                <a:ea typeface="Josefin Sans"/>
                <a:cs typeface="Josefin Sans"/>
                <a:sym typeface="Josefin Sans"/>
              </a:rPr>
              <a:t>‹#›</a:t>
            </a:fld>
            <a:endParaRPr sz="1100" b="1">
              <a:solidFill>
                <a:schemeClr val="accent1"/>
              </a:solidFill>
              <a:latin typeface="Josefin Sans"/>
              <a:ea typeface="Josefin Sans"/>
              <a:cs typeface="Josefin Sans"/>
              <a:sym typeface="Josefin Sans"/>
            </a:endParaRPr>
          </a:p>
        </p:txBody>
      </p:sp>
      <p:cxnSp>
        <p:nvCxnSpPr>
          <p:cNvPr id="77" name="Google Shape;77;p11"/>
          <p:cNvCxnSpPr/>
          <p:nvPr/>
        </p:nvCxnSpPr>
        <p:spPr>
          <a:xfrm>
            <a:off x="1835950" y="1276675"/>
            <a:ext cx="2710500" cy="0"/>
          </a:xfrm>
          <a:prstGeom prst="straightConnector1">
            <a:avLst/>
          </a:prstGeom>
          <a:noFill/>
          <a:ln w="76200" cap="flat" cmpd="sng">
            <a:solidFill>
              <a:schemeClr val="accent1"/>
            </a:solidFill>
            <a:prstDash val="solid"/>
            <a:round/>
            <a:headEnd type="none" w="med" len="med"/>
            <a:tailEnd type="none" w="med" len="med"/>
          </a:ln>
        </p:spPr>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slideLayout" Target="../slideLayouts/slideLayout13.xml"/><Relationship Id="rId7" Type="http://schemas.openxmlformats.org/officeDocument/2006/relationships/slideLayout" Target="../slideLayouts/slideLayout17.xml"/><Relationship Id="rId12" Type="http://schemas.openxmlformats.org/officeDocument/2006/relationships/theme" Target="../theme/theme2.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5" Type="http://schemas.openxmlformats.org/officeDocument/2006/relationships/slideLayout" Target="../slideLayouts/slideLayout15.xml"/><Relationship Id="rId10" Type="http://schemas.openxmlformats.org/officeDocument/2006/relationships/slideLayout" Target="../slideLayouts/slideLayout20.xml"/><Relationship Id="rId4" Type="http://schemas.openxmlformats.org/officeDocument/2006/relationships/slideLayout" Target="../slideLayouts/slideLayout14.xml"/><Relationship Id="rId9"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79200" rIns="91425" bIns="91425" anchor="t" anchorCtr="0">
            <a:noAutofit/>
          </a:bodyPr>
          <a:lstStyle>
            <a:lvl1pPr lvl="0" rtl="0">
              <a:spcBef>
                <a:spcPts val="0"/>
              </a:spcBef>
              <a:spcAft>
                <a:spcPts val="0"/>
              </a:spcAft>
              <a:buClr>
                <a:schemeClr val="dk1"/>
              </a:buClr>
              <a:buSzPts val="2800"/>
              <a:buFont typeface="Josefin Sans"/>
              <a:buNone/>
              <a:defRPr sz="2800" b="1">
                <a:solidFill>
                  <a:schemeClr val="dk1"/>
                </a:solidFill>
                <a:latin typeface="Josefin Sans"/>
                <a:ea typeface="Josefin Sans"/>
                <a:cs typeface="Josefin Sans"/>
                <a:sym typeface="Josefin Sans"/>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284225" y="1159350"/>
            <a:ext cx="8520600" cy="3416400"/>
          </a:xfrm>
          <a:prstGeom prst="rect">
            <a:avLst/>
          </a:prstGeom>
          <a:noFill/>
          <a:ln>
            <a:noFill/>
          </a:ln>
        </p:spPr>
        <p:txBody>
          <a:bodyPr spcFirstLastPara="1" wrap="square" lIns="91425" tIns="0" rIns="91425" bIns="182875" anchor="t" anchorCtr="0">
            <a:noAutofit/>
          </a:bodyPr>
          <a:lstStyle>
            <a:lvl1pPr marL="457200" lvl="0" indent="-342900" rtl="0">
              <a:lnSpc>
                <a:spcPct val="100000"/>
              </a:lnSpc>
              <a:spcBef>
                <a:spcPts val="0"/>
              </a:spcBef>
              <a:spcAft>
                <a:spcPts val="0"/>
              </a:spcAft>
              <a:buClr>
                <a:schemeClr val="dk1"/>
              </a:buClr>
              <a:buSzPts val="1800"/>
              <a:buFont typeface="Josefin Sans Medium"/>
              <a:buChar char="●"/>
              <a:defRPr sz="1800">
                <a:solidFill>
                  <a:schemeClr val="dk1"/>
                </a:solidFill>
                <a:latin typeface="Josefin Sans Medium"/>
                <a:ea typeface="Josefin Sans Medium"/>
                <a:cs typeface="Josefin Sans Medium"/>
                <a:sym typeface="Josefin Sans Medium"/>
              </a:defRPr>
            </a:lvl1pPr>
            <a:lvl2pPr marL="914400" lvl="1" indent="-317500" rtl="0">
              <a:lnSpc>
                <a:spcPct val="100000"/>
              </a:lnSpc>
              <a:spcBef>
                <a:spcPts val="0"/>
              </a:spcBef>
              <a:spcAft>
                <a:spcPts val="0"/>
              </a:spcAft>
              <a:buClr>
                <a:schemeClr val="dk1"/>
              </a:buClr>
              <a:buSzPts val="1400"/>
              <a:buFont typeface="Josefin Sans"/>
              <a:buChar char="○"/>
              <a:defRPr>
                <a:solidFill>
                  <a:schemeClr val="dk1"/>
                </a:solidFill>
                <a:latin typeface="Josefin Sans"/>
                <a:ea typeface="Josefin Sans"/>
                <a:cs typeface="Josefin Sans"/>
                <a:sym typeface="Josefin Sans"/>
              </a:defRPr>
            </a:lvl2pPr>
            <a:lvl3pPr marL="1371600" lvl="2" indent="-317500" rtl="0">
              <a:lnSpc>
                <a:spcPct val="100000"/>
              </a:lnSpc>
              <a:spcBef>
                <a:spcPts val="0"/>
              </a:spcBef>
              <a:spcAft>
                <a:spcPts val="0"/>
              </a:spcAft>
              <a:buClr>
                <a:schemeClr val="dk1"/>
              </a:buClr>
              <a:buSzPts val="1400"/>
              <a:buFont typeface="Josefin Sans Light"/>
              <a:buChar char="■"/>
              <a:defRPr>
                <a:solidFill>
                  <a:schemeClr val="dk1"/>
                </a:solidFill>
                <a:latin typeface="Josefin Sans Light"/>
                <a:ea typeface="Josefin Sans Light"/>
                <a:cs typeface="Josefin Sans Light"/>
                <a:sym typeface="Josefin Sans Light"/>
              </a:defRPr>
            </a:lvl3pPr>
            <a:lvl4pPr marL="1828800" lvl="3" indent="-317500" rtl="0">
              <a:lnSpc>
                <a:spcPct val="100000"/>
              </a:lnSpc>
              <a:spcBef>
                <a:spcPts val="0"/>
              </a:spcBef>
              <a:spcAft>
                <a:spcPts val="0"/>
              </a:spcAft>
              <a:buClr>
                <a:schemeClr val="dk1"/>
              </a:buClr>
              <a:buSzPts val="1400"/>
              <a:buFont typeface="Josefin Sans ExtraLight"/>
              <a:buChar char="●"/>
              <a:defRPr>
                <a:solidFill>
                  <a:schemeClr val="dk1"/>
                </a:solidFill>
                <a:latin typeface="Josefin Sans ExtraLight"/>
                <a:ea typeface="Josefin Sans ExtraLight"/>
                <a:cs typeface="Josefin Sans ExtraLight"/>
                <a:sym typeface="Josefin Sans ExtraLight"/>
              </a:defRPr>
            </a:lvl4pPr>
            <a:lvl5pPr marL="2286000" lvl="4" indent="-311150" rtl="0">
              <a:lnSpc>
                <a:spcPct val="100000"/>
              </a:lnSpc>
              <a:spcBef>
                <a:spcPts val="0"/>
              </a:spcBef>
              <a:spcAft>
                <a:spcPts val="0"/>
              </a:spcAft>
              <a:buClr>
                <a:schemeClr val="dk1"/>
              </a:buClr>
              <a:buSzPts val="1300"/>
              <a:buFont typeface="Josefin Sans ExtraLight"/>
              <a:buChar char="○"/>
              <a:defRPr sz="1300">
                <a:solidFill>
                  <a:schemeClr val="dk1"/>
                </a:solidFill>
                <a:latin typeface="Josefin Sans ExtraLight"/>
                <a:ea typeface="Josefin Sans ExtraLight"/>
                <a:cs typeface="Josefin Sans ExtraLight"/>
                <a:sym typeface="Josefin Sans ExtraLight"/>
              </a:defRPr>
            </a:lvl5pPr>
            <a:lvl6pPr marL="2743200" lvl="5" indent="-304800" rtl="0">
              <a:lnSpc>
                <a:spcPct val="100000"/>
              </a:lnSpc>
              <a:spcBef>
                <a:spcPts val="0"/>
              </a:spcBef>
              <a:spcAft>
                <a:spcPts val="0"/>
              </a:spcAft>
              <a:buClr>
                <a:schemeClr val="dk1"/>
              </a:buClr>
              <a:buSzPts val="1200"/>
              <a:buFont typeface="Josefin Sans ExtraLight"/>
              <a:buChar char="■"/>
              <a:defRPr sz="1200">
                <a:solidFill>
                  <a:schemeClr val="dk1"/>
                </a:solidFill>
                <a:latin typeface="Josefin Sans ExtraLight"/>
                <a:ea typeface="Josefin Sans ExtraLight"/>
                <a:cs typeface="Josefin Sans ExtraLight"/>
                <a:sym typeface="Josefin Sans ExtraLight"/>
              </a:defRPr>
            </a:lvl6pPr>
            <a:lvl7pPr marL="3200400" lvl="6" indent="-304800" rtl="0">
              <a:lnSpc>
                <a:spcPct val="100000"/>
              </a:lnSpc>
              <a:spcBef>
                <a:spcPts val="0"/>
              </a:spcBef>
              <a:spcAft>
                <a:spcPts val="0"/>
              </a:spcAft>
              <a:buClr>
                <a:schemeClr val="dk1"/>
              </a:buClr>
              <a:buSzPts val="1200"/>
              <a:buFont typeface="Josefin Sans ExtraLight"/>
              <a:buChar char="●"/>
              <a:defRPr sz="1200">
                <a:solidFill>
                  <a:schemeClr val="dk1"/>
                </a:solidFill>
                <a:latin typeface="Josefin Sans ExtraLight"/>
                <a:ea typeface="Josefin Sans ExtraLight"/>
                <a:cs typeface="Josefin Sans ExtraLight"/>
                <a:sym typeface="Josefin Sans ExtraLight"/>
              </a:defRPr>
            </a:lvl7pPr>
            <a:lvl8pPr marL="3657600" lvl="7" indent="-304800" rtl="0">
              <a:lnSpc>
                <a:spcPct val="100000"/>
              </a:lnSpc>
              <a:spcBef>
                <a:spcPts val="0"/>
              </a:spcBef>
              <a:spcAft>
                <a:spcPts val="0"/>
              </a:spcAft>
              <a:buClr>
                <a:schemeClr val="dk1"/>
              </a:buClr>
              <a:buSzPts val="1200"/>
              <a:buFont typeface="Josefin Sans ExtraLight"/>
              <a:buChar char="○"/>
              <a:defRPr sz="1200">
                <a:solidFill>
                  <a:schemeClr val="dk1"/>
                </a:solidFill>
                <a:latin typeface="Josefin Sans ExtraLight"/>
                <a:ea typeface="Josefin Sans ExtraLight"/>
                <a:cs typeface="Josefin Sans ExtraLight"/>
                <a:sym typeface="Josefin Sans ExtraLight"/>
              </a:defRPr>
            </a:lvl8pPr>
            <a:lvl9pPr marL="4114800" lvl="8" indent="-304800" rtl="0">
              <a:lnSpc>
                <a:spcPct val="100000"/>
              </a:lnSpc>
              <a:spcBef>
                <a:spcPts val="0"/>
              </a:spcBef>
              <a:spcAft>
                <a:spcPts val="0"/>
              </a:spcAft>
              <a:buClr>
                <a:schemeClr val="dk1"/>
              </a:buClr>
              <a:buSzPts val="1200"/>
              <a:buFont typeface="Josefin Sans ExtraLight"/>
              <a:buChar char="■"/>
              <a:defRPr sz="1200">
                <a:solidFill>
                  <a:schemeClr val="dk1"/>
                </a:solidFill>
                <a:latin typeface="Josefin Sans ExtraLight"/>
                <a:ea typeface="Josefin Sans ExtraLight"/>
                <a:cs typeface="Josefin Sans ExtraLight"/>
                <a:sym typeface="Josefin Sans Extra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3" r:id="rId5"/>
    <p:sldLayoutId id="2147483654" r:id="rId6"/>
    <p:sldLayoutId id="2147483655" r:id="rId7"/>
    <p:sldLayoutId id="2147483656" r:id="rId8"/>
    <p:sldLayoutId id="2147483657" r:id="rId9"/>
    <p:sldLayoutId id="214748365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15DE22D-EF3A-4FAB-A025-F27A1269DDF9}"/>
              </a:ext>
            </a:extLst>
          </p:cNvPr>
          <p:cNvSpPr>
            <a:spLocks noGrp="1"/>
          </p:cNvSpPr>
          <p:nvPr>
            <p:ph type="title"/>
          </p:nvPr>
        </p:nvSpPr>
        <p:spPr>
          <a:xfrm>
            <a:off x="412968" y="273845"/>
            <a:ext cx="8318065" cy="656214"/>
          </a:xfrm>
          <a:prstGeom prst="rect">
            <a:avLst/>
          </a:prstGeom>
        </p:spPr>
        <p:txBody>
          <a:bodyPr vert="horz" lIns="91440" tIns="45720" rIns="91440" bIns="45720" rtlCol="0" anchor="ctr">
            <a:normAutofit/>
          </a:bodyPr>
          <a:lstStyle/>
          <a:p>
            <a:r>
              <a:rPr lang="en-US" dirty="0"/>
              <a:t>Click to edit Master title style</a:t>
            </a:r>
            <a:endParaRPr lang="en-ID" dirty="0"/>
          </a:p>
        </p:txBody>
      </p:sp>
      <p:sp>
        <p:nvSpPr>
          <p:cNvPr id="3" name="Text Placeholder 2">
            <a:extLst>
              <a:ext uri="{FF2B5EF4-FFF2-40B4-BE49-F238E27FC236}">
                <a16:creationId xmlns:a16="http://schemas.microsoft.com/office/drawing/2014/main" id="{EB035472-4EC2-4C9C-81D2-F8D09A70BB6B}"/>
              </a:ext>
            </a:extLst>
          </p:cNvPr>
          <p:cNvSpPr>
            <a:spLocks noGrp="1"/>
          </p:cNvSpPr>
          <p:nvPr>
            <p:ph type="body" idx="1"/>
          </p:nvPr>
        </p:nvSpPr>
        <p:spPr>
          <a:xfrm>
            <a:off x="412968" y="1089764"/>
            <a:ext cx="8318065" cy="354295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D" dirty="0"/>
          </a:p>
        </p:txBody>
      </p:sp>
      <p:sp>
        <p:nvSpPr>
          <p:cNvPr id="6" name="Slide Number Placeholder 5">
            <a:extLst>
              <a:ext uri="{FF2B5EF4-FFF2-40B4-BE49-F238E27FC236}">
                <a16:creationId xmlns:a16="http://schemas.microsoft.com/office/drawing/2014/main" id="{F7A03086-C061-4825-BFB5-39C4669F6B3C}"/>
              </a:ext>
            </a:extLst>
          </p:cNvPr>
          <p:cNvSpPr>
            <a:spLocks noGrp="1"/>
          </p:cNvSpPr>
          <p:nvPr>
            <p:ph type="sldNum" sz="quarter" idx="4"/>
          </p:nvPr>
        </p:nvSpPr>
        <p:spPr>
          <a:xfrm>
            <a:off x="8408096" y="4767263"/>
            <a:ext cx="322936"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9D6A4950-2E50-4A2B-B8A2-4ABC9E129430}" type="slidenum">
              <a:rPr lang="en-ID" smtClean="0"/>
              <a:t>‹#›</a:t>
            </a:fld>
            <a:endParaRPr lang="en-ID"/>
          </a:p>
        </p:txBody>
      </p:sp>
    </p:spTree>
    <p:extLst>
      <p:ext uri="{BB962C8B-B14F-4D97-AF65-F5344CB8AC3E}">
        <p14:creationId xmlns:p14="http://schemas.microsoft.com/office/powerpoint/2010/main" val="1215830263"/>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Lst>
  <p:txStyles>
    <p:titleStyle>
      <a:lvl1pPr algn="l" defTabSz="685800" rtl="0" eaLnBrk="1" latinLnBrk="0" hangingPunct="1">
        <a:lnSpc>
          <a:spcPct val="90000"/>
        </a:lnSpc>
        <a:spcBef>
          <a:spcPct val="0"/>
        </a:spcBef>
        <a:buNone/>
        <a:defRPr sz="3300" b="1" kern="1200">
          <a:solidFill>
            <a:schemeClr val="tx1"/>
          </a:solidFill>
          <a:latin typeface="Segoe UI" panose="020B0502040204020203" pitchFamily="34" charset="0"/>
          <a:ea typeface="+mj-ea"/>
          <a:cs typeface="Segoe UI" panose="020B0502040204020203" pitchFamily="34" charset="0"/>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Segoe UI" panose="020B0502040204020203" pitchFamily="34" charset="0"/>
          <a:ea typeface="+mn-ea"/>
          <a:cs typeface="Segoe UI" panose="020B0502040204020203" pitchFamily="34" charset="0"/>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Segoe UI" panose="020B0502040204020203" pitchFamily="34" charset="0"/>
          <a:ea typeface="+mn-ea"/>
          <a:cs typeface="Segoe UI" panose="020B0502040204020203" pitchFamily="34" charset="0"/>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Segoe UI" panose="020B0502040204020203" pitchFamily="34" charset="0"/>
          <a:ea typeface="+mn-ea"/>
          <a:cs typeface="Segoe UI" panose="020B0502040204020203" pitchFamily="34" charset="0"/>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Segoe UI" panose="020B0502040204020203" pitchFamily="34" charset="0"/>
          <a:ea typeface="+mn-ea"/>
          <a:cs typeface="Segoe UI" panose="020B0502040204020203"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Segoe UI" panose="020B0502040204020203" pitchFamily="34" charset="0"/>
          <a:ea typeface="+mn-ea"/>
          <a:cs typeface="Segoe UI" panose="020B0502040204020203"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hyperlink" Target="https://www.kaggle.com/datasets/vinayakshanawad/cement-manufacturing-concrete-dataset" TargetMode="External"/><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1.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6.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1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11.xml"/><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15"/>
          <p:cNvSpPr txBox="1">
            <a:spLocks noGrp="1"/>
          </p:cNvSpPr>
          <p:nvPr>
            <p:ph type="ctrTitle"/>
          </p:nvPr>
        </p:nvSpPr>
        <p:spPr>
          <a:xfrm>
            <a:off x="3727400" y="1070230"/>
            <a:ext cx="4724069" cy="1616700"/>
          </a:xfrm>
          <a:prstGeom prst="rect">
            <a:avLst/>
          </a:prstGeom>
        </p:spPr>
        <p:txBody>
          <a:bodyPr spcFirstLastPara="1" wrap="square" lIns="91425" tIns="201150" rIns="91425" bIns="91425" anchor="t" anchorCtr="0">
            <a:noAutofit/>
          </a:bodyPr>
          <a:lstStyle/>
          <a:p>
            <a:pPr marL="0" lvl="0" indent="0" algn="ctr" rtl="0">
              <a:spcBef>
                <a:spcPts val="0"/>
              </a:spcBef>
              <a:spcAft>
                <a:spcPts val="0"/>
              </a:spcAft>
              <a:buNone/>
            </a:pPr>
            <a:r>
              <a:rPr lang="en" sz="2400" dirty="0"/>
              <a:t>CONCRETE MANUFACTURING INDUSTRY ANALYSIS </a:t>
            </a:r>
            <a:endParaRPr sz="2400" dirty="0"/>
          </a:p>
        </p:txBody>
      </p:sp>
      <p:sp>
        <p:nvSpPr>
          <p:cNvPr id="88" name="Google Shape;88;p15"/>
          <p:cNvSpPr txBox="1">
            <a:spLocks noGrp="1"/>
          </p:cNvSpPr>
          <p:nvPr>
            <p:ph type="subTitle" idx="1"/>
          </p:nvPr>
        </p:nvSpPr>
        <p:spPr>
          <a:xfrm>
            <a:off x="6089434" y="4208176"/>
            <a:ext cx="3058800" cy="482059"/>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sz="1400" dirty="0"/>
              <a:t>MANVI BAJPAI – PGA 30</a:t>
            </a:r>
            <a:endParaRPr sz="14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8" name="Google Shape;98;p16"/>
          <p:cNvSpPr txBox="1">
            <a:spLocks noGrp="1"/>
          </p:cNvSpPr>
          <p:nvPr>
            <p:ph type="title"/>
          </p:nvPr>
        </p:nvSpPr>
        <p:spPr>
          <a:xfrm>
            <a:off x="941150" y="211278"/>
            <a:ext cx="7702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sz="2400" dirty="0"/>
              <a:t>LINEAR REGRESSION </a:t>
            </a:r>
            <a:endParaRPr sz="2400" dirty="0"/>
          </a:p>
        </p:txBody>
      </p:sp>
      <p:cxnSp>
        <p:nvCxnSpPr>
          <p:cNvPr id="99" name="Google Shape;99;p16">
            <a:hlinkClick r:id="" action="ppaction://hlinkshowjump?jump=nextslide"/>
          </p:cNvPr>
          <p:cNvCxnSpPr/>
          <p:nvPr/>
        </p:nvCxnSpPr>
        <p:spPr>
          <a:xfrm>
            <a:off x="8643950" y="303450"/>
            <a:ext cx="262200" cy="0"/>
          </a:xfrm>
          <a:prstGeom prst="straightConnector1">
            <a:avLst/>
          </a:prstGeom>
          <a:noFill/>
          <a:ln w="9525" cap="flat" cmpd="sng">
            <a:solidFill>
              <a:schemeClr val="accent1"/>
            </a:solidFill>
            <a:prstDash val="solid"/>
            <a:round/>
            <a:headEnd type="none" w="med" len="med"/>
            <a:tailEnd type="triangle" w="med" len="med"/>
          </a:ln>
        </p:spPr>
      </p:cxnSp>
      <p:cxnSp>
        <p:nvCxnSpPr>
          <p:cNvPr id="3" name="Straight Connector 2">
            <a:extLst>
              <a:ext uri="{FF2B5EF4-FFF2-40B4-BE49-F238E27FC236}">
                <a16:creationId xmlns:a16="http://schemas.microsoft.com/office/drawing/2014/main" id="{558AF0C6-8FEC-E822-FEC3-2047EE196ECA}"/>
              </a:ext>
            </a:extLst>
          </p:cNvPr>
          <p:cNvCxnSpPr>
            <a:cxnSpLocks/>
          </p:cNvCxnSpPr>
          <p:nvPr/>
        </p:nvCxnSpPr>
        <p:spPr>
          <a:xfrm>
            <a:off x="409904" y="407194"/>
            <a:ext cx="0" cy="4429125"/>
          </a:xfrm>
          <a:prstGeom prst="line">
            <a:avLst/>
          </a:prstGeom>
        </p:spPr>
        <p:style>
          <a:lnRef idx="3">
            <a:schemeClr val="accent1"/>
          </a:lnRef>
          <a:fillRef idx="0">
            <a:schemeClr val="accent1"/>
          </a:fillRef>
          <a:effectRef idx="2">
            <a:schemeClr val="accent1"/>
          </a:effectRef>
          <a:fontRef idx="minor">
            <a:schemeClr val="tx1"/>
          </a:fontRef>
        </p:style>
      </p:cxnSp>
      <p:pic>
        <p:nvPicPr>
          <p:cNvPr id="5" name="Picture 4">
            <a:extLst>
              <a:ext uri="{FF2B5EF4-FFF2-40B4-BE49-F238E27FC236}">
                <a16:creationId xmlns:a16="http://schemas.microsoft.com/office/drawing/2014/main" id="{01A353A8-04D2-B449-6D81-9C2A81CC6C3D}"/>
              </a:ext>
            </a:extLst>
          </p:cNvPr>
          <p:cNvPicPr>
            <a:picLocks noChangeAspect="1"/>
          </p:cNvPicPr>
          <p:nvPr/>
        </p:nvPicPr>
        <p:blipFill>
          <a:blip r:embed="rId3"/>
          <a:stretch>
            <a:fillRect/>
          </a:stretch>
        </p:blipFill>
        <p:spPr>
          <a:xfrm>
            <a:off x="983127" y="919709"/>
            <a:ext cx="7343295" cy="2587871"/>
          </a:xfrm>
          <a:prstGeom prst="rect">
            <a:avLst/>
          </a:prstGeom>
        </p:spPr>
        <p:style>
          <a:lnRef idx="3">
            <a:schemeClr val="lt1"/>
          </a:lnRef>
          <a:fillRef idx="1">
            <a:schemeClr val="dk1"/>
          </a:fillRef>
          <a:effectRef idx="1">
            <a:schemeClr val="dk1"/>
          </a:effectRef>
          <a:fontRef idx="minor">
            <a:schemeClr val="lt1"/>
          </a:fontRef>
        </p:style>
      </p:pic>
      <p:sp>
        <p:nvSpPr>
          <p:cNvPr id="8" name="TextBox 7">
            <a:extLst>
              <a:ext uri="{FF2B5EF4-FFF2-40B4-BE49-F238E27FC236}">
                <a16:creationId xmlns:a16="http://schemas.microsoft.com/office/drawing/2014/main" id="{9BD7413B-AD9F-3BCC-D400-36A3C6EAB46D}"/>
              </a:ext>
            </a:extLst>
          </p:cNvPr>
          <p:cNvSpPr txBox="1"/>
          <p:nvPr/>
        </p:nvSpPr>
        <p:spPr>
          <a:xfrm>
            <a:off x="983127" y="3782441"/>
            <a:ext cx="7750969" cy="577081"/>
          </a:xfrm>
          <a:prstGeom prst="rect">
            <a:avLst/>
          </a:prstGeom>
          <a:noFill/>
          <a:ln>
            <a:solidFill>
              <a:srgbClr val="C00000"/>
            </a:solidFill>
          </a:ln>
        </p:spPr>
        <p:txBody>
          <a:bodyPr wrap="square" rtlCol="0">
            <a:spAutoFit/>
          </a:bodyPr>
          <a:lstStyle/>
          <a:p>
            <a:r>
              <a:rPr lang="en-IN" sz="1050" dirty="0">
                <a:solidFill>
                  <a:prstClr val="black"/>
                </a:solidFill>
                <a:latin typeface="Josefin Sans" pitchFamily="2" charset="0"/>
              </a:rPr>
              <a:t>Observation: </a:t>
            </a:r>
          </a:p>
          <a:p>
            <a:r>
              <a:rPr lang="en-US" sz="1050" dirty="0">
                <a:solidFill>
                  <a:prstClr val="black"/>
                </a:solidFill>
                <a:latin typeface="Josefin Sans" pitchFamily="2" charset="0"/>
              </a:rPr>
              <a:t>The model is able to predict around 94% in training dataset and 87.5% in test data with an R2 score of 0.876 and RMSE of 6.01</a:t>
            </a:r>
            <a:endParaRPr lang="en-IN" sz="1050" dirty="0">
              <a:solidFill>
                <a:prstClr val="black"/>
              </a:solidFill>
              <a:latin typeface="Josefin Sans" pitchFamily="2" charset="0"/>
            </a:endParaRPr>
          </a:p>
        </p:txBody>
      </p:sp>
    </p:spTree>
    <p:extLst>
      <p:ext uri="{BB962C8B-B14F-4D97-AF65-F5344CB8AC3E}">
        <p14:creationId xmlns:p14="http://schemas.microsoft.com/office/powerpoint/2010/main" val="34057990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8" name="Google Shape;98;p16"/>
          <p:cNvSpPr txBox="1">
            <a:spLocks noGrp="1"/>
          </p:cNvSpPr>
          <p:nvPr>
            <p:ph type="title"/>
          </p:nvPr>
        </p:nvSpPr>
        <p:spPr>
          <a:xfrm>
            <a:off x="720600" y="180799"/>
            <a:ext cx="7702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sz="2400" dirty="0"/>
              <a:t>RIDGE REGRESSION </a:t>
            </a:r>
            <a:endParaRPr sz="2400" dirty="0"/>
          </a:p>
        </p:txBody>
      </p:sp>
      <p:cxnSp>
        <p:nvCxnSpPr>
          <p:cNvPr id="99" name="Google Shape;99;p16">
            <a:hlinkClick r:id="" action="ppaction://hlinkshowjump?jump=nextslide"/>
          </p:cNvPr>
          <p:cNvCxnSpPr/>
          <p:nvPr/>
        </p:nvCxnSpPr>
        <p:spPr>
          <a:xfrm>
            <a:off x="8643950" y="303450"/>
            <a:ext cx="262200" cy="0"/>
          </a:xfrm>
          <a:prstGeom prst="straightConnector1">
            <a:avLst/>
          </a:prstGeom>
          <a:noFill/>
          <a:ln w="9525" cap="flat" cmpd="sng">
            <a:solidFill>
              <a:schemeClr val="accent1"/>
            </a:solidFill>
            <a:prstDash val="solid"/>
            <a:round/>
            <a:headEnd type="none" w="med" len="med"/>
            <a:tailEnd type="triangle" w="med" len="med"/>
          </a:ln>
        </p:spPr>
      </p:cxnSp>
      <p:cxnSp>
        <p:nvCxnSpPr>
          <p:cNvPr id="3" name="Straight Connector 2">
            <a:extLst>
              <a:ext uri="{FF2B5EF4-FFF2-40B4-BE49-F238E27FC236}">
                <a16:creationId xmlns:a16="http://schemas.microsoft.com/office/drawing/2014/main" id="{558AF0C6-8FEC-E822-FEC3-2047EE196ECA}"/>
              </a:ext>
            </a:extLst>
          </p:cNvPr>
          <p:cNvCxnSpPr>
            <a:cxnSpLocks/>
          </p:cNvCxnSpPr>
          <p:nvPr/>
        </p:nvCxnSpPr>
        <p:spPr>
          <a:xfrm>
            <a:off x="409904" y="407194"/>
            <a:ext cx="0" cy="4429125"/>
          </a:xfrm>
          <a:prstGeom prst="line">
            <a:avLst/>
          </a:prstGeom>
        </p:spPr>
        <p:style>
          <a:lnRef idx="3">
            <a:schemeClr val="accent1"/>
          </a:lnRef>
          <a:fillRef idx="0">
            <a:schemeClr val="accent1"/>
          </a:fillRef>
          <a:effectRef idx="2">
            <a:schemeClr val="accent1"/>
          </a:effectRef>
          <a:fontRef idx="minor">
            <a:schemeClr val="tx1"/>
          </a:fontRef>
        </p:style>
      </p:cxnSp>
      <p:sp>
        <p:nvSpPr>
          <p:cNvPr id="8" name="TextBox 7">
            <a:extLst>
              <a:ext uri="{FF2B5EF4-FFF2-40B4-BE49-F238E27FC236}">
                <a16:creationId xmlns:a16="http://schemas.microsoft.com/office/drawing/2014/main" id="{9BD7413B-AD9F-3BCC-D400-36A3C6EAB46D}"/>
              </a:ext>
            </a:extLst>
          </p:cNvPr>
          <p:cNvSpPr txBox="1"/>
          <p:nvPr/>
        </p:nvSpPr>
        <p:spPr>
          <a:xfrm>
            <a:off x="6421977" y="2571750"/>
            <a:ext cx="2140415" cy="1384995"/>
          </a:xfrm>
          <a:prstGeom prst="rect">
            <a:avLst/>
          </a:prstGeom>
          <a:noFill/>
          <a:ln>
            <a:solidFill>
              <a:srgbClr val="C00000"/>
            </a:solidFill>
          </a:ln>
        </p:spPr>
        <p:txBody>
          <a:bodyPr wrap="square" rtlCol="0">
            <a:spAutoFit/>
          </a:bodyPr>
          <a:lstStyle/>
          <a:p>
            <a:r>
              <a:rPr lang="en-IN" sz="1050" dirty="0">
                <a:solidFill>
                  <a:prstClr val="black"/>
                </a:solidFill>
                <a:latin typeface="Josefin Sans" pitchFamily="2" charset="0"/>
              </a:rPr>
              <a:t>Observation: </a:t>
            </a:r>
          </a:p>
          <a:p>
            <a:endParaRPr lang="en-US" sz="1050" dirty="0">
              <a:solidFill>
                <a:prstClr val="black"/>
              </a:solidFill>
              <a:latin typeface="Josefin Sans" pitchFamily="2" charset="0"/>
            </a:endParaRPr>
          </a:p>
          <a:p>
            <a:r>
              <a:rPr lang="en-US" sz="1050" dirty="0">
                <a:solidFill>
                  <a:prstClr val="black"/>
                </a:solidFill>
                <a:latin typeface="Josefin Sans" pitchFamily="2" charset="0"/>
              </a:rPr>
              <a:t>The performance of the model based on Ridge (and polynomial features) is around 94% in training dataset and 88% in test data with an R2 score of 0.88 and RMSE of 5.89</a:t>
            </a:r>
            <a:endParaRPr lang="en-IN" sz="1050" dirty="0">
              <a:solidFill>
                <a:prstClr val="black"/>
              </a:solidFill>
              <a:latin typeface="Josefin Sans" pitchFamily="2" charset="0"/>
            </a:endParaRPr>
          </a:p>
        </p:txBody>
      </p:sp>
      <p:pic>
        <p:nvPicPr>
          <p:cNvPr id="4" name="Picture 3">
            <a:extLst>
              <a:ext uri="{FF2B5EF4-FFF2-40B4-BE49-F238E27FC236}">
                <a16:creationId xmlns:a16="http://schemas.microsoft.com/office/drawing/2014/main" id="{F44498D5-1191-0053-F956-0E724E13D9B1}"/>
              </a:ext>
            </a:extLst>
          </p:cNvPr>
          <p:cNvPicPr>
            <a:picLocks noChangeAspect="1"/>
          </p:cNvPicPr>
          <p:nvPr/>
        </p:nvPicPr>
        <p:blipFill>
          <a:blip r:embed="rId3"/>
          <a:stretch>
            <a:fillRect/>
          </a:stretch>
        </p:blipFill>
        <p:spPr>
          <a:xfrm>
            <a:off x="653045" y="753499"/>
            <a:ext cx="5397710" cy="3671656"/>
          </a:xfrm>
          <a:prstGeom prst="rect">
            <a:avLst/>
          </a:prstGeom>
        </p:spPr>
        <p:style>
          <a:lnRef idx="3">
            <a:schemeClr val="lt1"/>
          </a:lnRef>
          <a:fillRef idx="1">
            <a:schemeClr val="dk1"/>
          </a:fillRef>
          <a:effectRef idx="1">
            <a:schemeClr val="dk1"/>
          </a:effectRef>
          <a:fontRef idx="minor">
            <a:schemeClr val="lt1"/>
          </a:fontRef>
        </p:style>
      </p:pic>
      <p:sp>
        <p:nvSpPr>
          <p:cNvPr id="6" name="TextBox 5">
            <a:extLst>
              <a:ext uri="{FF2B5EF4-FFF2-40B4-BE49-F238E27FC236}">
                <a16:creationId xmlns:a16="http://schemas.microsoft.com/office/drawing/2014/main" id="{D1CD8CBD-9F3D-FA10-AD13-352540143F28}"/>
              </a:ext>
            </a:extLst>
          </p:cNvPr>
          <p:cNvSpPr txBox="1"/>
          <p:nvPr/>
        </p:nvSpPr>
        <p:spPr>
          <a:xfrm>
            <a:off x="6421976" y="1073944"/>
            <a:ext cx="2140415" cy="1384995"/>
          </a:xfrm>
          <a:prstGeom prst="rect">
            <a:avLst/>
          </a:prstGeom>
          <a:noFill/>
          <a:ln>
            <a:solidFill>
              <a:srgbClr val="C00000"/>
            </a:solidFill>
          </a:ln>
        </p:spPr>
        <p:txBody>
          <a:bodyPr wrap="square" rtlCol="0">
            <a:spAutoFit/>
          </a:bodyPr>
          <a:lstStyle/>
          <a:p>
            <a:r>
              <a:rPr lang="en-US" sz="1050" dirty="0">
                <a:solidFill>
                  <a:prstClr val="black"/>
                </a:solidFill>
                <a:latin typeface="Josefin Sans" pitchFamily="2" charset="0"/>
              </a:rPr>
              <a:t>Ridge regression is the method used for the analysis of multicollinearity in multiple regression data. It is most suitable when a data set contains a higher number of predictor variables than the number of observations.</a:t>
            </a:r>
            <a:endParaRPr lang="en-IN" sz="1050" dirty="0">
              <a:solidFill>
                <a:prstClr val="black"/>
              </a:solidFill>
              <a:latin typeface="Josefin Sans" pitchFamily="2" charset="0"/>
            </a:endParaRPr>
          </a:p>
        </p:txBody>
      </p:sp>
    </p:spTree>
    <p:extLst>
      <p:ext uri="{BB962C8B-B14F-4D97-AF65-F5344CB8AC3E}">
        <p14:creationId xmlns:p14="http://schemas.microsoft.com/office/powerpoint/2010/main" val="11149949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8" name="Google Shape;98;p16"/>
          <p:cNvSpPr txBox="1">
            <a:spLocks noGrp="1"/>
          </p:cNvSpPr>
          <p:nvPr>
            <p:ph type="title"/>
          </p:nvPr>
        </p:nvSpPr>
        <p:spPr>
          <a:xfrm>
            <a:off x="720600" y="180799"/>
            <a:ext cx="7702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sz="2400" dirty="0"/>
              <a:t>LASSO REGRESSION </a:t>
            </a:r>
            <a:endParaRPr sz="2400" dirty="0"/>
          </a:p>
        </p:txBody>
      </p:sp>
      <p:cxnSp>
        <p:nvCxnSpPr>
          <p:cNvPr id="99" name="Google Shape;99;p16">
            <a:hlinkClick r:id="" action="ppaction://hlinkshowjump?jump=nextslide"/>
          </p:cNvPr>
          <p:cNvCxnSpPr/>
          <p:nvPr/>
        </p:nvCxnSpPr>
        <p:spPr>
          <a:xfrm>
            <a:off x="8643950" y="303450"/>
            <a:ext cx="262200" cy="0"/>
          </a:xfrm>
          <a:prstGeom prst="straightConnector1">
            <a:avLst/>
          </a:prstGeom>
          <a:noFill/>
          <a:ln w="9525" cap="flat" cmpd="sng">
            <a:solidFill>
              <a:schemeClr val="accent1"/>
            </a:solidFill>
            <a:prstDash val="solid"/>
            <a:round/>
            <a:headEnd type="none" w="med" len="med"/>
            <a:tailEnd type="triangle" w="med" len="med"/>
          </a:ln>
        </p:spPr>
      </p:cxnSp>
      <p:cxnSp>
        <p:nvCxnSpPr>
          <p:cNvPr id="3" name="Straight Connector 2">
            <a:extLst>
              <a:ext uri="{FF2B5EF4-FFF2-40B4-BE49-F238E27FC236}">
                <a16:creationId xmlns:a16="http://schemas.microsoft.com/office/drawing/2014/main" id="{558AF0C6-8FEC-E822-FEC3-2047EE196ECA}"/>
              </a:ext>
            </a:extLst>
          </p:cNvPr>
          <p:cNvCxnSpPr>
            <a:cxnSpLocks/>
          </p:cNvCxnSpPr>
          <p:nvPr/>
        </p:nvCxnSpPr>
        <p:spPr>
          <a:xfrm>
            <a:off x="409904" y="407194"/>
            <a:ext cx="0" cy="4429125"/>
          </a:xfrm>
          <a:prstGeom prst="line">
            <a:avLst/>
          </a:prstGeom>
        </p:spPr>
        <p:style>
          <a:lnRef idx="3">
            <a:schemeClr val="accent1"/>
          </a:lnRef>
          <a:fillRef idx="0">
            <a:schemeClr val="accent1"/>
          </a:fillRef>
          <a:effectRef idx="2">
            <a:schemeClr val="accent1"/>
          </a:effectRef>
          <a:fontRef idx="minor">
            <a:schemeClr val="tx1"/>
          </a:fontRef>
        </p:style>
      </p:cxnSp>
      <p:sp>
        <p:nvSpPr>
          <p:cNvPr id="8" name="TextBox 7">
            <a:extLst>
              <a:ext uri="{FF2B5EF4-FFF2-40B4-BE49-F238E27FC236}">
                <a16:creationId xmlns:a16="http://schemas.microsoft.com/office/drawing/2014/main" id="{9BD7413B-AD9F-3BCC-D400-36A3C6EAB46D}"/>
              </a:ext>
            </a:extLst>
          </p:cNvPr>
          <p:cNvSpPr txBox="1"/>
          <p:nvPr/>
        </p:nvSpPr>
        <p:spPr>
          <a:xfrm>
            <a:off x="6421975" y="2294635"/>
            <a:ext cx="2140415" cy="1384995"/>
          </a:xfrm>
          <a:prstGeom prst="rect">
            <a:avLst/>
          </a:prstGeom>
          <a:noFill/>
          <a:ln>
            <a:solidFill>
              <a:srgbClr val="C00000"/>
            </a:solidFill>
          </a:ln>
        </p:spPr>
        <p:txBody>
          <a:bodyPr wrap="square" rtlCol="0">
            <a:spAutoFit/>
          </a:bodyPr>
          <a:lstStyle/>
          <a:p>
            <a:r>
              <a:rPr lang="en-IN" sz="1050" dirty="0">
                <a:solidFill>
                  <a:prstClr val="black"/>
                </a:solidFill>
                <a:latin typeface="Josefin Sans" pitchFamily="2" charset="0"/>
              </a:rPr>
              <a:t>Observation: </a:t>
            </a:r>
          </a:p>
          <a:p>
            <a:endParaRPr lang="en-US" sz="1050" dirty="0">
              <a:solidFill>
                <a:prstClr val="black"/>
              </a:solidFill>
              <a:latin typeface="Josefin Sans" pitchFamily="2" charset="0"/>
            </a:endParaRPr>
          </a:p>
          <a:p>
            <a:r>
              <a:rPr lang="en-US" sz="1050" dirty="0">
                <a:solidFill>
                  <a:prstClr val="black"/>
                </a:solidFill>
                <a:latin typeface="Josefin Sans" pitchFamily="2" charset="0"/>
              </a:rPr>
              <a:t>The performance of the model based on Lasso (and polynomial features) is around 93.29% on training dataset and 88.33% on test data with an R2 score of 0.88 and RMSE of 5.82</a:t>
            </a:r>
          </a:p>
        </p:txBody>
      </p:sp>
      <p:sp>
        <p:nvSpPr>
          <p:cNvPr id="6" name="TextBox 5">
            <a:extLst>
              <a:ext uri="{FF2B5EF4-FFF2-40B4-BE49-F238E27FC236}">
                <a16:creationId xmlns:a16="http://schemas.microsoft.com/office/drawing/2014/main" id="{D1CD8CBD-9F3D-FA10-AD13-352540143F28}"/>
              </a:ext>
            </a:extLst>
          </p:cNvPr>
          <p:cNvSpPr txBox="1"/>
          <p:nvPr/>
        </p:nvSpPr>
        <p:spPr>
          <a:xfrm>
            <a:off x="6421976" y="1073944"/>
            <a:ext cx="2140415" cy="900246"/>
          </a:xfrm>
          <a:prstGeom prst="rect">
            <a:avLst/>
          </a:prstGeom>
          <a:noFill/>
          <a:ln>
            <a:solidFill>
              <a:srgbClr val="C00000"/>
            </a:solidFill>
          </a:ln>
        </p:spPr>
        <p:txBody>
          <a:bodyPr wrap="square" rtlCol="0">
            <a:spAutoFit/>
          </a:bodyPr>
          <a:lstStyle/>
          <a:p>
            <a:r>
              <a:rPr lang="en-US" sz="1050" dirty="0">
                <a:solidFill>
                  <a:prstClr val="black"/>
                </a:solidFill>
                <a:latin typeface="Josefin Sans" pitchFamily="2" charset="0"/>
              </a:rPr>
              <a:t>The most 'classic’ use of LASSO is that you have a large set of variables, but only a small number of them are truly important.</a:t>
            </a:r>
            <a:endParaRPr lang="en-IN" sz="1050" dirty="0">
              <a:solidFill>
                <a:prstClr val="black"/>
              </a:solidFill>
              <a:latin typeface="Josefin Sans" pitchFamily="2" charset="0"/>
            </a:endParaRPr>
          </a:p>
        </p:txBody>
      </p:sp>
      <p:pic>
        <p:nvPicPr>
          <p:cNvPr id="5" name="Picture 4">
            <a:extLst>
              <a:ext uri="{FF2B5EF4-FFF2-40B4-BE49-F238E27FC236}">
                <a16:creationId xmlns:a16="http://schemas.microsoft.com/office/drawing/2014/main" id="{3DB5951A-5108-1296-9EA0-0EFD1EBE9C5D}"/>
              </a:ext>
            </a:extLst>
          </p:cNvPr>
          <p:cNvPicPr>
            <a:picLocks noChangeAspect="1"/>
          </p:cNvPicPr>
          <p:nvPr/>
        </p:nvPicPr>
        <p:blipFill>
          <a:blip r:embed="rId3"/>
          <a:stretch>
            <a:fillRect/>
          </a:stretch>
        </p:blipFill>
        <p:spPr>
          <a:xfrm>
            <a:off x="676043" y="833679"/>
            <a:ext cx="5479795" cy="3759751"/>
          </a:xfrm>
          <a:prstGeom prst="rect">
            <a:avLst/>
          </a:prstGeom>
        </p:spPr>
        <p:style>
          <a:lnRef idx="3">
            <a:schemeClr val="lt1"/>
          </a:lnRef>
          <a:fillRef idx="1">
            <a:schemeClr val="dk1"/>
          </a:fillRef>
          <a:effectRef idx="1">
            <a:schemeClr val="dk1"/>
          </a:effectRef>
          <a:fontRef idx="minor">
            <a:schemeClr val="lt1"/>
          </a:fontRef>
        </p:style>
      </p:pic>
    </p:spTree>
    <p:extLst>
      <p:ext uri="{BB962C8B-B14F-4D97-AF65-F5344CB8AC3E}">
        <p14:creationId xmlns:p14="http://schemas.microsoft.com/office/powerpoint/2010/main" val="35849733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8" name="Google Shape;98;p16"/>
          <p:cNvSpPr txBox="1">
            <a:spLocks noGrp="1"/>
          </p:cNvSpPr>
          <p:nvPr>
            <p:ph type="title"/>
          </p:nvPr>
        </p:nvSpPr>
        <p:spPr>
          <a:xfrm>
            <a:off x="720600" y="180799"/>
            <a:ext cx="7702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sz="2400" dirty="0"/>
              <a:t> K-NEAREST NEIGHBOUR (KNN)</a:t>
            </a:r>
            <a:endParaRPr sz="2400" dirty="0"/>
          </a:p>
        </p:txBody>
      </p:sp>
      <p:cxnSp>
        <p:nvCxnSpPr>
          <p:cNvPr id="99" name="Google Shape;99;p16">
            <a:hlinkClick r:id="" action="ppaction://hlinkshowjump?jump=nextslide"/>
          </p:cNvPr>
          <p:cNvCxnSpPr/>
          <p:nvPr/>
        </p:nvCxnSpPr>
        <p:spPr>
          <a:xfrm>
            <a:off x="8643950" y="303450"/>
            <a:ext cx="262200" cy="0"/>
          </a:xfrm>
          <a:prstGeom prst="straightConnector1">
            <a:avLst/>
          </a:prstGeom>
          <a:noFill/>
          <a:ln w="9525" cap="flat" cmpd="sng">
            <a:solidFill>
              <a:schemeClr val="accent1"/>
            </a:solidFill>
            <a:prstDash val="solid"/>
            <a:round/>
            <a:headEnd type="none" w="med" len="med"/>
            <a:tailEnd type="triangle" w="med" len="med"/>
          </a:ln>
        </p:spPr>
      </p:cxnSp>
      <p:cxnSp>
        <p:nvCxnSpPr>
          <p:cNvPr id="3" name="Straight Connector 2">
            <a:extLst>
              <a:ext uri="{FF2B5EF4-FFF2-40B4-BE49-F238E27FC236}">
                <a16:creationId xmlns:a16="http://schemas.microsoft.com/office/drawing/2014/main" id="{558AF0C6-8FEC-E822-FEC3-2047EE196ECA}"/>
              </a:ext>
            </a:extLst>
          </p:cNvPr>
          <p:cNvCxnSpPr>
            <a:cxnSpLocks/>
          </p:cNvCxnSpPr>
          <p:nvPr/>
        </p:nvCxnSpPr>
        <p:spPr>
          <a:xfrm>
            <a:off x="409904" y="407194"/>
            <a:ext cx="0" cy="4429125"/>
          </a:xfrm>
          <a:prstGeom prst="line">
            <a:avLst/>
          </a:prstGeom>
        </p:spPr>
        <p:style>
          <a:lnRef idx="3">
            <a:schemeClr val="accent1"/>
          </a:lnRef>
          <a:fillRef idx="0">
            <a:schemeClr val="accent1"/>
          </a:fillRef>
          <a:effectRef idx="2">
            <a:schemeClr val="accent1"/>
          </a:effectRef>
          <a:fontRef idx="minor">
            <a:schemeClr val="tx1"/>
          </a:fontRef>
        </p:style>
      </p:cxnSp>
      <p:sp>
        <p:nvSpPr>
          <p:cNvPr id="8" name="TextBox 7">
            <a:extLst>
              <a:ext uri="{FF2B5EF4-FFF2-40B4-BE49-F238E27FC236}">
                <a16:creationId xmlns:a16="http://schemas.microsoft.com/office/drawing/2014/main" id="{9BD7413B-AD9F-3BCC-D400-36A3C6EAB46D}"/>
              </a:ext>
            </a:extLst>
          </p:cNvPr>
          <p:cNvSpPr txBox="1"/>
          <p:nvPr/>
        </p:nvSpPr>
        <p:spPr>
          <a:xfrm>
            <a:off x="6421976" y="2571750"/>
            <a:ext cx="2140415" cy="1546577"/>
          </a:xfrm>
          <a:prstGeom prst="rect">
            <a:avLst/>
          </a:prstGeom>
          <a:noFill/>
          <a:ln>
            <a:solidFill>
              <a:srgbClr val="C00000"/>
            </a:solidFill>
          </a:ln>
        </p:spPr>
        <p:txBody>
          <a:bodyPr wrap="square" rtlCol="0">
            <a:spAutoFit/>
          </a:bodyPr>
          <a:lstStyle/>
          <a:p>
            <a:r>
              <a:rPr lang="en-IN" sz="1050" dirty="0">
                <a:solidFill>
                  <a:prstClr val="black"/>
                </a:solidFill>
                <a:latin typeface="Josefin Sans" pitchFamily="2" charset="0"/>
              </a:rPr>
              <a:t>Observation: </a:t>
            </a:r>
          </a:p>
          <a:p>
            <a:endParaRPr lang="en-US" sz="1050" dirty="0">
              <a:solidFill>
                <a:prstClr val="black"/>
              </a:solidFill>
              <a:latin typeface="Josefin Sans" pitchFamily="2" charset="0"/>
            </a:endParaRPr>
          </a:p>
          <a:p>
            <a:r>
              <a:rPr lang="en-US" sz="1050" dirty="0">
                <a:solidFill>
                  <a:prstClr val="black"/>
                </a:solidFill>
                <a:latin typeface="Josefin Sans" pitchFamily="2" charset="0"/>
              </a:rPr>
              <a:t>The model based on KNN Regressor (with scaled variables) performs poorly as it has an accuracy of just 85.5% on training dataset and 78.3% on test data with an R2 score of 0.78 and RMSE of 7.94</a:t>
            </a:r>
          </a:p>
        </p:txBody>
      </p:sp>
      <p:sp>
        <p:nvSpPr>
          <p:cNvPr id="6" name="TextBox 5">
            <a:extLst>
              <a:ext uri="{FF2B5EF4-FFF2-40B4-BE49-F238E27FC236}">
                <a16:creationId xmlns:a16="http://schemas.microsoft.com/office/drawing/2014/main" id="{D1CD8CBD-9F3D-FA10-AD13-352540143F28}"/>
              </a:ext>
            </a:extLst>
          </p:cNvPr>
          <p:cNvSpPr txBox="1"/>
          <p:nvPr/>
        </p:nvSpPr>
        <p:spPr>
          <a:xfrm>
            <a:off x="6421976" y="1073944"/>
            <a:ext cx="2140415" cy="1223412"/>
          </a:xfrm>
          <a:prstGeom prst="rect">
            <a:avLst/>
          </a:prstGeom>
          <a:noFill/>
          <a:ln>
            <a:solidFill>
              <a:srgbClr val="C00000"/>
            </a:solidFill>
          </a:ln>
        </p:spPr>
        <p:txBody>
          <a:bodyPr wrap="square" rtlCol="0">
            <a:spAutoFit/>
          </a:bodyPr>
          <a:lstStyle/>
          <a:p>
            <a:r>
              <a:rPr lang="en-US" sz="1050" dirty="0">
                <a:solidFill>
                  <a:prstClr val="black"/>
                </a:solidFill>
                <a:latin typeface="Josefin Sans" pitchFamily="2" charset="0"/>
              </a:rPr>
              <a:t>KNN models are easy to implement and handle non-linearities well. Fitting the model also tends to be quick: the computer doesn't have to calculate any particular parameters or values, after all.</a:t>
            </a:r>
            <a:endParaRPr lang="en-IN" sz="1050" dirty="0">
              <a:solidFill>
                <a:prstClr val="black"/>
              </a:solidFill>
              <a:latin typeface="Josefin Sans" pitchFamily="2" charset="0"/>
            </a:endParaRPr>
          </a:p>
        </p:txBody>
      </p:sp>
      <p:pic>
        <p:nvPicPr>
          <p:cNvPr id="4" name="Picture 3">
            <a:extLst>
              <a:ext uri="{FF2B5EF4-FFF2-40B4-BE49-F238E27FC236}">
                <a16:creationId xmlns:a16="http://schemas.microsoft.com/office/drawing/2014/main" id="{3CD86F8C-0793-2989-CB88-F73CB5E8F471}"/>
              </a:ext>
            </a:extLst>
          </p:cNvPr>
          <p:cNvPicPr>
            <a:picLocks noChangeAspect="1"/>
          </p:cNvPicPr>
          <p:nvPr/>
        </p:nvPicPr>
        <p:blipFill>
          <a:blip r:embed="rId3"/>
          <a:stretch>
            <a:fillRect/>
          </a:stretch>
        </p:blipFill>
        <p:spPr>
          <a:xfrm>
            <a:off x="581609" y="1002506"/>
            <a:ext cx="5143101" cy="3398044"/>
          </a:xfrm>
          <a:prstGeom prst="rect">
            <a:avLst/>
          </a:prstGeom>
        </p:spPr>
        <p:style>
          <a:lnRef idx="3">
            <a:schemeClr val="lt1"/>
          </a:lnRef>
          <a:fillRef idx="1">
            <a:schemeClr val="dk1"/>
          </a:fillRef>
          <a:effectRef idx="1">
            <a:schemeClr val="dk1"/>
          </a:effectRef>
          <a:fontRef idx="minor">
            <a:schemeClr val="lt1"/>
          </a:fontRef>
        </p:style>
      </p:pic>
    </p:spTree>
    <p:extLst>
      <p:ext uri="{BB962C8B-B14F-4D97-AF65-F5344CB8AC3E}">
        <p14:creationId xmlns:p14="http://schemas.microsoft.com/office/powerpoint/2010/main" val="11223672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8" name="Google Shape;98;p16"/>
          <p:cNvSpPr txBox="1">
            <a:spLocks noGrp="1"/>
          </p:cNvSpPr>
          <p:nvPr>
            <p:ph type="title"/>
          </p:nvPr>
        </p:nvSpPr>
        <p:spPr>
          <a:xfrm>
            <a:off x="720600" y="180799"/>
            <a:ext cx="7702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sz="2400" dirty="0"/>
              <a:t> SUPPORT VECTOR MACHINE (SVM)</a:t>
            </a:r>
            <a:endParaRPr sz="2400" dirty="0"/>
          </a:p>
        </p:txBody>
      </p:sp>
      <p:cxnSp>
        <p:nvCxnSpPr>
          <p:cNvPr id="99" name="Google Shape;99;p16">
            <a:hlinkClick r:id="" action="ppaction://hlinkshowjump?jump=nextslide"/>
          </p:cNvPr>
          <p:cNvCxnSpPr/>
          <p:nvPr/>
        </p:nvCxnSpPr>
        <p:spPr>
          <a:xfrm>
            <a:off x="8643950" y="303450"/>
            <a:ext cx="262200" cy="0"/>
          </a:xfrm>
          <a:prstGeom prst="straightConnector1">
            <a:avLst/>
          </a:prstGeom>
          <a:noFill/>
          <a:ln w="9525" cap="flat" cmpd="sng">
            <a:solidFill>
              <a:schemeClr val="accent1"/>
            </a:solidFill>
            <a:prstDash val="solid"/>
            <a:round/>
            <a:headEnd type="none" w="med" len="med"/>
            <a:tailEnd type="triangle" w="med" len="med"/>
          </a:ln>
        </p:spPr>
      </p:cxnSp>
      <p:cxnSp>
        <p:nvCxnSpPr>
          <p:cNvPr id="3" name="Straight Connector 2">
            <a:extLst>
              <a:ext uri="{FF2B5EF4-FFF2-40B4-BE49-F238E27FC236}">
                <a16:creationId xmlns:a16="http://schemas.microsoft.com/office/drawing/2014/main" id="{558AF0C6-8FEC-E822-FEC3-2047EE196ECA}"/>
              </a:ext>
            </a:extLst>
          </p:cNvPr>
          <p:cNvCxnSpPr>
            <a:cxnSpLocks/>
          </p:cNvCxnSpPr>
          <p:nvPr/>
        </p:nvCxnSpPr>
        <p:spPr>
          <a:xfrm>
            <a:off x="409904" y="407194"/>
            <a:ext cx="0" cy="4429125"/>
          </a:xfrm>
          <a:prstGeom prst="line">
            <a:avLst/>
          </a:prstGeom>
        </p:spPr>
        <p:style>
          <a:lnRef idx="3">
            <a:schemeClr val="accent1"/>
          </a:lnRef>
          <a:fillRef idx="0">
            <a:schemeClr val="accent1"/>
          </a:fillRef>
          <a:effectRef idx="2">
            <a:schemeClr val="accent1"/>
          </a:effectRef>
          <a:fontRef idx="minor">
            <a:schemeClr val="tx1"/>
          </a:fontRef>
        </p:style>
      </p:cxnSp>
      <p:sp>
        <p:nvSpPr>
          <p:cNvPr id="8" name="TextBox 7">
            <a:extLst>
              <a:ext uri="{FF2B5EF4-FFF2-40B4-BE49-F238E27FC236}">
                <a16:creationId xmlns:a16="http://schemas.microsoft.com/office/drawing/2014/main" id="{9BD7413B-AD9F-3BCC-D400-36A3C6EAB46D}"/>
              </a:ext>
            </a:extLst>
          </p:cNvPr>
          <p:cNvSpPr txBox="1"/>
          <p:nvPr/>
        </p:nvSpPr>
        <p:spPr>
          <a:xfrm>
            <a:off x="6421978" y="2612693"/>
            <a:ext cx="2484172" cy="1869743"/>
          </a:xfrm>
          <a:prstGeom prst="rect">
            <a:avLst/>
          </a:prstGeom>
          <a:noFill/>
          <a:ln>
            <a:solidFill>
              <a:srgbClr val="C00000"/>
            </a:solidFill>
          </a:ln>
        </p:spPr>
        <p:txBody>
          <a:bodyPr wrap="square" rtlCol="0">
            <a:spAutoFit/>
          </a:bodyPr>
          <a:lstStyle/>
          <a:p>
            <a:endParaRPr lang="en-IN" sz="1050" dirty="0">
              <a:solidFill>
                <a:prstClr val="black"/>
              </a:solidFill>
              <a:latin typeface="Josefin Sans" pitchFamily="2" charset="0"/>
            </a:endParaRPr>
          </a:p>
          <a:p>
            <a:r>
              <a:rPr lang="en-IN" sz="1050" dirty="0">
                <a:solidFill>
                  <a:prstClr val="black"/>
                </a:solidFill>
                <a:latin typeface="Josefin Sans" pitchFamily="2" charset="0"/>
              </a:rPr>
              <a:t>Observation:</a:t>
            </a:r>
          </a:p>
          <a:p>
            <a:endParaRPr lang="en-IN" sz="1050" dirty="0">
              <a:solidFill>
                <a:prstClr val="black"/>
              </a:solidFill>
              <a:latin typeface="Josefin Sans" pitchFamily="2" charset="0"/>
            </a:endParaRPr>
          </a:p>
          <a:p>
            <a:r>
              <a:rPr lang="en-US" sz="1050" dirty="0">
                <a:solidFill>
                  <a:prstClr val="black"/>
                </a:solidFill>
                <a:latin typeface="Josefin Sans" pitchFamily="2" charset="0"/>
              </a:rPr>
              <a:t>The performance of the model based on SVR is quite poor as it just predicts only 71% on training dataset and 70% on test data (a fine case of Underfitting) with an R2 score of 0.70 and RMSE of 9.31</a:t>
            </a:r>
            <a:endParaRPr lang="en-IN" sz="1050" dirty="0">
              <a:solidFill>
                <a:prstClr val="black"/>
              </a:solidFill>
              <a:latin typeface="Josefin Sans" pitchFamily="2" charset="0"/>
            </a:endParaRPr>
          </a:p>
          <a:p>
            <a:r>
              <a:rPr lang="en-IN" sz="1050" dirty="0">
                <a:solidFill>
                  <a:prstClr val="black"/>
                </a:solidFill>
                <a:latin typeface="Josefin Sans" pitchFamily="2" charset="0"/>
              </a:rPr>
              <a:t> </a:t>
            </a:r>
          </a:p>
          <a:p>
            <a:endParaRPr lang="en-US" sz="1050" dirty="0">
              <a:solidFill>
                <a:prstClr val="black"/>
              </a:solidFill>
              <a:latin typeface="Josefin Sans" pitchFamily="2" charset="0"/>
            </a:endParaRPr>
          </a:p>
        </p:txBody>
      </p:sp>
      <p:sp>
        <p:nvSpPr>
          <p:cNvPr id="6" name="TextBox 5">
            <a:extLst>
              <a:ext uri="{FF2B5EF4-FFF2-40B4-BE49-F238E27FC236}">
                <a16:creationId xmlns:a16="http://schemas.microsoft.com/office/drawing/2014/main" id="{D1CD8CBD-9F3D-FA10-AD13-352540143F28}"/>
              </a:ext>
            </a:extLst>
          </p:cNvPr>
          <p:cNvSpPr txBox="1"/>
          <p:nvPr/>
        </p:nvSpPr>
        <p:spPr>
          <a:xfrm>
            <a:off x="6421975" y="859631"/>
            <a:ext cx="2484175" cy="1708160"/>
          </a:xfrm>
          <a:prstGeom prst="rect">
            <a:avLst/>
          </a:prstGeom>
          <a:noFill/>
          <a:ln>
            <a:solidFill>
              <a:srgbClr val="C00000"/>
            </a:solidFill>
          </a:ln>
        </p:spPr>
        <p:txBody>
          <a:bodyPr wrap="square" rtlCol="0">
            <a:spAutoFit/>
          </a:bodyPr>
          <a:lstStyle/>
          <a:p>
            <a:r>
              <a:rPr lang="en-US" sz="1050" dirty="0">
                <a:solidFill>
                  <a:prstClr val="black"/>
                </a:solidFill>
                <a:latin typeface="Josefin Sans" pitchFamily="2" charset="0"/>
              </a:rPr>
              <a:t>SVR can handle non-linear relationships between the input variables and the target variable by using a kernel function to map the data to a higher-dimensional space. This makes it a powerful tool for regression tasks where there may be complex relationships between the input variables and the target variable.</a:t>
            </a:r>
            <a:endParaRPr lang="en-IN" sz="1050" dirty="0">
              <a:solidFill>
                <a:prstClr val="black"/>
              </a:solidFill>
              <a:latin typeface="Josefin Sans" pitchFamily="2" charset="0"/>
            </a:endParaRPr>
          </a:p>
        </p:txBody>
      </p:sp>
      <p:pic>
        <p:nvPicPr>
          <p:cNvPr id="5" name="Picture 4">
            <a:extLst>
              <a:ext uri="{FF2B5EF4-FFF2-40B4-BE49-F238E27FC236}">
                <a16:creationId xmlns:a16="http://schemas.microsoft.com/office/drawing/2014/main" id="{7C47DF5A-5D4F-E51A-B367-383625BC1124}"/>
              </a:ext>
            </a:extLst>
          </p:cNvPr>
          <p:cNvPicPr>
            <a:picLocks noChangeAspect="1"/>
          </p:cNvPicPr>
          <p:nvPr/>
        </p:nvPicPr>
        <p:blipFill>
          <a:blip r:embed="rId3"/>
          <a:stretch>
            <a:fillRect/>
          </a:stretch>
        </p:blipFill>
        <p:spPr>
          <a:xfrm>
            <a:off x="720600" y="941964"/>
            <a:ext cx="5315869" cy="3251654"/>
          </a:xfrm>
          <a:prstGeom prst="rect">
            <a:avLst/>
          </a:prstGeom>
        </p:spPr>
        <p:style>
          <a:lnRef idx="3">
            <a:schemeClr val="lt1"/>
          </a:lnRef>
          <a:fillRef idx="1">
            <a:schemeClr val="dk1"/>
          </a:fillRef>
          <a:effectRef idx="1">
            <a:schemeClr val="dk1"/>
          </a:effectRef>
          <a:fontRef idx="minor">
            <a:schemeClr val="lt1"/>
          </a:fontRef>
        </p:style>
      </p:pic>
    </p:spTree>
    <p:extLst>
      <p:ext uri="{BB962C8B-B14F-4D97-AF65-F5344CB8AC3E}">
        <p14:creationId xmlns:p14="http://schemas.microsoft.com/office/powerpoint/2010/main" val="35769750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8" name="Google Shape;98;p16"/>
          <p:cNvSpPr txBox="1">
            <a:spLocks noGrp="1"/>
          </p:cNvSpPr>
          <p:nvPr>
            <p:ph type="title"/>
          </p:nvPr>
        </p:nvSpPr>
        <p:spPr>
          <a:xfrm>
            <a:off x="720600" y="180799"/>
            <a:ext cx="7702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sz="2400" dirty="0"/>
              <a:t> DECISION TREE</a:t>
            </a:r>
            <a:endParaRPr sz="2400" dirty="0"/>
          </a:p>
        </p:txBody>
      </p:sp>
      <p:cxnSp>
        <p:nvCxnSpPr>
          <p:cNvPr id="99" name="Google Shape;99;p16">
            <a:hlinkClick r:id="" action="ppaction://hlinkshowjump?jump=nextslide"/>
          </p:cNvPr>
          <p:cNvCxnSpPr/>
          <p:nvPr/>
        </p:nvCxnSpPr>
        <p:spPr>
          <a:xfrm>
            <a:off x="8643950" y="303450"/>
            <a:ext cx="262200" cy="0"/>
          </a:xfrm>
          <a:prstGeom prst="straightConnector1">
            <a:avLst/>
          </a:prstGeom>
          <a:noFill/>
          <a:ln w="9525" cap="flat" cmpd="sng">
            <a:solidFill>
              <a:schemeClr val="accent1"/>
            </a:solidFill>
            <a:prstDash val="solid"/>
            <a:round/>
            <a:headEnd type="none" w="med" len="med"/>
            <a:tailEnd type="triangle" w="med" len="med"/>
          </a:ln>
        </p:spPr>
      </p:cxnSp>
      <p:cxnSp>
        <p:nvCxnSpPr>
          <p:cNvPr id="3" name="Straight Connector 2">
            <a:extLst>
              <a:ext uri="{FF2B5EF4-FFF2-40B4-BE49-F238E27FC236}">
                <a16:creationId xmlns:a16="http://schemas.microsoft.com/office/drawing/2014/main" id="{558AF0C6-8FEC-E822-FEC3-2047EE196ECA}"/>
              </a:ext>
            </a:extLst>
          </p:cNvPr>
          <p:cNvCxnSpPr>
            <a:cxnSpLocks/>
          </p:cNvCxnSpPr>
          <p:nvPr/>
        </p:nvCxnSpPr>
        <p:spPr>
          <a:xfrm>
            <a:off x="409904" y="407194"/>
            <a:ext cx="0" cy="4429125"/>
          </a:xfrm>
          <a:prstGeom prst="line">
            <a:avLst/>
          </a:prstGeom>
        </p:spPr>
        <p:style>
          <a:lnRef idx="3">
            <a:schemeClr val="accent1"/>
          </a:lnRef>
          <a:fillRef idx="0">
            <a:schemeClr val="accent1"/>
          </a:fillRef>
          <a:effectRef idx="2">
            <a:schemeClr val="accent1"/>
          </a:effectRef>
          <a:fontRef idx="minor">
            <a:schemeClr val="tx1"/>
          </a:fontRef>
        </p:style>
      </p:cxnSp>
      <p:sp>
        <p:nvSpPr>
          <p:cNvPr id="8" name="TextBox 7">
            <a:extLst>
              <a:ext uri="{FF2B5EF4-FFF2-40B4-BE49-F238E27FC236}">
                <a16:creationId xmlns:a16="http://schemas.microsoft.com/office/drawing/2014/main" id="{9BD7413B-AD9F-3BCC-D400-36A3C6EAB46D}"/>
              </a:ext>
            </a:extLst>
          </p:cNvPr>
          <p:cNvSpPr txBox="1"/>
          <p:nvPr/>
        </p:nvSpPr>
        <p:spPr>
          <a:xfrm>
            <a:off x="6421978" y="2612693"/>
            <a:ext cx="2484172" cy="1708160"/>
          </a:xfrm>
          <a:prstGeom prst="rect">
            <a:avLst/>
          </a:prstGeom>
          <a:noFill/>
          <a:ln>
            <a:solidFill>
              <a:srgbClr val="C00000"/>
            </a:solidFill>
          </a:ln>
        </p:spPr>
        <p:txBody>
          <a:bodyPr wrap="square" rtlCol="0">
            <a:spAutoFit/>
          </a:bodyPr>
          <a:lstStyle/>
          <a:p>
            <a:endParaRPr lang="en-IN" sz="1050" dirty="0">
              <a:solidFill>
                <a:prstClr val="black"/>
              </a:solidFill>
              <a:latin typeface="Josefin Sans" pitchFamily="2" charset="0"/>
            </a:endParaRPr>
          </a:p>
          <a:p>
            <a:r>
              <a:rPr lang="en-IN" sz="1050" dirty="0">
                <a:solidFill>
                  <a:prstClr val="black"/>
                </a:solidFill>
                <a:latin typeface="Josefin Sans" pitchFamily="2" charset="0"/>
              </a:rPr>
              <a:t>Observation:</a:t>
            </a:r>
          </a:p>
          <a:p>
            <a:endParaRPr lang="en-IN" sz="1050" dirty="0">
              <a:solidFill>
                <a:prstClr val="black"/>
              </a:solidFill>
              <a:latin typeface="Josefin Sans" pitchFamily="2" charset="0"/>
            </a:endParaRPr>
          </a:p>
          <a:p>
            <a:r>
              <a:rPr lang="en-US" sz="1050" dirty="0">
                <a:solidFill>
                  <a:prstClr val="black"/>
                </a:solidFill>
                <a:latin typeface="Josefin Sans" pitchFamily="2" charset="0"/>
              </a:rPr>
              <a:t>The performance of the model based on Decision Tree Regressor is around 99% on training dataset and just 85% on test data (a fine example of Overfitting) with an R2 score of 0.85 and RMSE of 6.56</a:t>
            </a:r>
            <a:endParaRPr lang="en-IN" sz="1050" dirty="0">
              <a:solidFill>
                <a:prstClr val="black"/>
              </a:solidFill>
              <a:latin typeface="Josefin Sans" pitchFamily="2" charset="0"/>
            </a:endParaRPr>
          </a:p>
          <a:p>
            <a:endParaRPr lang="en-US" sz="1050" dirty="0">
              <a:solidFill>
                <a:prstClr val="black"/>
              </a:solidFill>
              <a:latin typeface="Josefin Sans" pitchFamily="2" charset="0"/>
            </a:endParaRPr>
          </a:p>
        </p:txBody>
      </p:sp>
      <p:sp>
        <p:nvSpPr>
          <p:cNvPr id="6" name="TextBox 5">
            <a:extLst>
              <a:ext uri="{FF2B5EF4-FFF2-40B4-BE49-F238E27FC236}">
                <a16:creationId xmlns:a16="http://schemas.microsoft.com/office/drawing/2014/main" id="{D1CD8CBD-9F3D-FA10-AD13-352540143F28}"/>
              </a:ext>
            </a:extLst>
          </p:cNvPr>
          <p:cNvSpPr txBox="1"/>
          <p:nvPr/>
        </p:nvSpPr>
        <p:spPr>
          <a:xfrm>
            <a:off x="6421975" y="859631"/>
            <a:ext cx="2484175" cy="1546577"/>
          </a:xfrm>
          <a:prstGeom prst="rect">
            <a:avLst/>
          </a:prstGeom>
          <a:noFill/>
          <a:ln>
            <a:solidFill>
              <a:srgbClr val="C00000"/>
            </a:solidFill>
          </a:ln>
        </p:spPr>
        <p:txBody>
          <a:bodyPr wrap="square" rtlCol="0">
            <a:spAutoFit/>
          </a:bodyPr>
          <a:lstStyle/>
          <a:p>
            <a:r>
              <a:rPr lang="en-US" sz="1050" dirty="0">
                <a:solidFill>
                  <a:prstClr val="black"/>
                </a:solidFill>
                <a:latin typeface="Josefin Sans" pitchFamily="2" charset="0"/>
              </a:rPr>
              <a:t>Decision tree regression observes features of an object and trains a model in the structure of a tree to predict data in the future to produce meaningful continuous output. Continuous output means that the output/result is not discrete, i.e., it is not represented just by a discrete, known set of numbers or values.</a:t>
            </a:r>
            <a:endParaRPr lang="en-IN" sz="1050" dirty="0">
              <a:solidFill>
                <a:prstClr val="black"/>
              </a:solidFill>
              <a:latin typeface="Josefin Sans" pitchFamily="2" charset="0"/>
            </a:endParaRPr>
          </a:p>
        </p:txBody>
      </p:sp>
      <p:pic>
        <p:nvPicPr>
          <p:cNvPr id="4" name="Picture 3">
            <a:extLst>
              <a:ext uri="{FF2B5EF4-FFF2-40B4-BE49-F238E27FC236}">
                <a16:creationId xmlns:a16="http://schemas.microsoft.com/office/drawing/2014/main" id="{1AA3CB03-ABFB-E16D-321A-2CE1BEA675CB}"/>
              </a:ext>
            </a:extLst>
          </p:cNvPr>
          <p:cNvPicPr>
            <a:picLocks noChangeAspect="1"/>
          </p:cNvPicPr>
          <p:nvPr/>
        </p:nvPicPr>
        <p:blipFill>
          <a:blip r:embed="rId3"/>
          <a:stretch>
            <a:fillRect/>
          </a:stretch>
        </p:blipFill>
        <p:spPr>
          <a:xfrm>
            <a:off x="571500" y="1064751"/>
            <a:ext cx="5443538" cy="3214355"/>
          </a:xfrm>
          <a:prstGeom prst="rect">
            <a:avLst/>
          </a:prstGeom>
        </p:spPr>
        <p:style>
          <a:lnRef idx="3">
            <a:schemeClr val="lt1"/>
          </a:lnRef>
          <a:fillRef idx="1">
            <a:schemeClr val="dk1"/>
          </a:fillRef>
          <a:effectRef idx="1">
            <a:schemeClr val="dk1"/>
          </a:effectRef>
          <a:fontRef idx="minor">
            <a:schemeClr val="lt1"/>
          </a:fontRef>
        </p:style>
      </p:pic>
    </p:spTree>
    <p:extLst>
      <p:ext uri="{BB962C8B-B14F-4D97-AF65-F5344CB8AC3E}">
        <p14:creationId xmlns:p14="http://schemas.microsoft.com/office/powerpoint/2010/main" val="33894210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8" name="Google Shape;98;p16"/>
          <p:cNvSpPr txBox="1">
            <a:spLocks noGrp="1"/>
          </p:cNvSpPr>
          <p:nvPr>
            <p:ph type="title"/>
          </p:nvPr>
        </p:nvSpPr>
        <p:spPr>
          <a:xfrm>
            <a:off x="720600" y="180799"/>
            <a:ext cx="7702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sz="2400" dirty="0"/>
              <a:t> RANDOM FOREST</a:t>
            </a:r>
            <a:endParaRPr sz="2400" dirty="0"/>
          </a:p>
        </p:txBody>
      </p:sp>
      <p:cxnSp>
        <p:nvCxnSpPr>
          <p:cNvPr id="99" name="Google Shape;99;p16">
            <a:hlinkClick r:id="" action="ppaction://hlinkshowjump?jump=nextslide"/>
          </p:cNvPr>
          <p:cNvCxnSpPr/>
          <p:nvPr/>
        </p:nvCxnSpPr>
        <p:spPr>
          <a:xfrm>
            <a:off x="8643950" y="303450"/>
            <a:ext cx="262200" cy="0"/>
          </a:xfrm>
          <a:prstGeom prst="straightConnector1">
            <a:avLst/>
          </a:prstGeom>
          <a:noFill/>
          <a:ln w="9525" cap="flat" cmpd="sng">
            <a:solidFill>
              <a:schemeClr val="accent1"/>
            </a:solidFill>
            <a:prstDash val="solid"/>
            <a:round/>
            <a:headEnd type="none" w="med" len="med"/>
            <a:tailEnd type="triangle" w="med" len="med"/>
          </a:ln>
        </p:spPr>
      </p:cxnSp>
      <p:cxnSp>
        <p:nvCxnSpPr>
          <p:cNvPr id="3" name="Straight Connector 2">
            <a:extLst>
              <a:ext uri="{FF2B5EF4-FFF2-40B4-BE49-F238E27FC236}">
                <a16:creationId xmlns:a16="http://schemas.microsoft.com/office/drawing/2014/main" id="{558AF0C6-8FEC-E822-FEC3-2047EE196ECA}"/>
              </a:ext>
            </a:extLst>
          </p:cNvPr>
          <p:cNvCxnSpPr>
            <a:cxnSpLocks/>
          </p:cNvCxnSpPr>
          <p:nvPr/>
        </p:nvCxnSpPr>
        <p:spPr>
          <a:xfrm>
            <a:off x="409904" y="407194"/>
            <a:ext cx="0" cy="4429125"/>
          </a:xfrm>
          <a:prstGeom prst="line">
            <a:avLst/>
          </a:prstGeom>
        </p:spPr>
        <p:style>
          <a:lnRef idx="3">
            <a:schemeClr val="accent1"/>
          </a:lnRef>
          <a:fillRef idx="0">
            <a:schemeClr val="accent1"/>
          </a:fillRef>
          <a:effectRef idx="2">
            <a:schemeClr val="accent1"/>
          </a:effectRef>
          <a:fontRef idx="minor">
            <a:schemeClr val="tx1"/>
          </a:fontRef>
        </p:style>
      </p:cxnSp>
      <p:sp>
        <p:nvSpPr>
          <p:cNvPr id="8" name="TextBox 7">
            <a:extLst>
              <a:ext uri="{FF2B5EF4-FFF2-40B4-BE49-F238E27FC236}">
                <a16:creationId xmlns:a16="http://schemas.microsoft.com/office/drawing/2014/main" id="{9BD7413B-AD9F-3BCC-D400-36A3C6EAB46D}"/>
              </a:ext>
            </a:extLst>
          </p:cNvPr>
          <p:cNvSpPr txBox="1"/>
          <p:nvPr/>
        </p:nvSpPr>
        <p:spPr>
          <a:xfrm>
            <a:off x="6421975" y="2691126"/>
            <a:ext cx="2484172" cy="1384995"/>
          </a:xfrm>
          <a:prstGeom prst="rect">
            <a:avLst/>
          </a:prstGeom>
          <a:noFill/>
          <a:ln>
            <a:solidFill>
              <a:srgbClr val="C00000"/>
            </a:solidFill>
          </a:ln>
        </p:spPr>
        <p:txBody>
          <a:bodyPr wrap="square" rtlCol="0">
            <a:spAutoFit/>
          </a:bodyPr>
          <a:lstStyle/>
          <a:p>
            <a:endParaRPr lang="en-IN" sz="1050" dirty="0">
              <a:solidFill>
                <a:prstClr val="black"/>
              </a:solidFill>
              <a:latin typeface="Josefin Sans" pitchFamily="2" charset="0"/>
            </a:endParaRPr>
          </a:p>
          <a:p>
            <a:r>
              <a:rPr lang="en-IN" sz="1050" dirty="0">
                <a:solidFill>
                  <a:prstClr val="black"/>
                </a:solidFill>
                <a:latin typeface="Josefin Sans" pitchFamily="2" charset="0"/>
              </a:rPr>
              <a:t>Observation:</a:t>
            </a:r>
          </a:p>
          <a:p>
            <a:endParaRPr lang="en-IN" sz="1050" dirty="0">
              <a:solidFill>
                <a:prstClr val="black"/>
              </a:solidFill>
              <a:latin typeface="Josefin Sans" pitchFamily="2" charset="0"/>
            </a:endParaRPr>
          </a:p>
          <a:p>
            <a:r>
              <a:rPr lang="en-US" sz="1050" dirty="0">
                <a:solidFill>
                  <a:prstClr val="black"/>
                </a:solidFill>
                <a:latin typeface="Josefin Sans" pitchFamily="2" charset="0"/>
              </a:rPr>
              <a:t>The performance of the model based on Random Forest Regressor is around 97% on training dataset and 90% on test data with an R2 score of 0.9 and RMSE of 5.32</a:t>
            </a:r>
          </a:p>
        </p:txBody>
      </p:sp>
      <p:sp>
        <p:nvSpPr>
          <p:cNvPr id="6" name="TextBox 5">
            <a:extLst>
              <a:ext uri="{FF2B5EF4-FFF2-40B4-BE49-F238E27FC236}">
                <a16:creationId xmlns:a16="http://schemas.microsoft.com/office/drawing/2014/main" id="{D1CD8CBD-9F3D-FA10-AD13-352540143F28}"/>
              </a:ext>
            </a:extLst>
          </p:cNvPr>
          <p:cNvSpPr txBox="1"/>
          <p:nvPr/>
        </p:nvSpPr>
        <p:spPr>
          <a:xfrm>
            <a:off x="6421972" y="1497213"/>
            <a:ext cx="2484175" cy="900246"/>
          </a:xfrm>
          <a:prstGeom prst="rect">
            <a:avLst/>
          </a:prstGeom>
          <a:noFill/>
          <a:ln>
            <a:solidFill>
              <a:srgbClr val="C00000"/>
            </a:solidFill>
          </a:ln>
        </p:spPr>
        <p:txBody>
          <a:bodyPr wrap="square" rtlCol="0">
            <a:spAutoFit/>
          </a:bodyPr>
          <a:lstStyle/>
          <a:p>
            <a:r>
              <a:rPr lang="en-US" sz="1050" dirty="0">
                <a:solidFill>
                  <a:prstClr val="black"/>
                </a:solidFill>
                <a:latin typeface="Josefin Sans" pitchFamily="2" charset="0"/>
              </a:rPr>
              <a:t>The basic idea behind this is to combine multiple decision trees in determining the final output rather than relying on individual decision trees. </a:t>
            </a:r>
            <a:endParaRPr lang="en-IN" sz="1050" dirty="0">
              <a:solidFill>
                <a:prstClr val="black"/>
              </a:solidFill>
              <a:latin typeface="Josefin Sans" pitchFamily="2" charset="0"/>
            </a:endParaRPr>
          </a:p>
        </p:txBody>
      </p:sp>
      <p:pic>
        <p:nvPicPr>
          <p:cNvPr id="5" name="Picture 4">
            <a:extLst>
              <a:ext uri="{FF2B5EF4-FFF2-40B4-BE49-F238E27FC236}">
                <a16:creationId xmlns:a16="http://schemas.microsoft.com/office/drawing/2014/main" id="{F37AA756-AF0E-ACFE-4270-AD572BA3D297}"/>
              </a:ext>
            </a:extLst>
          </p:cNvPr>
          <p:cNvPicPr>
            <a:picLocks noChangeAspect="1"/>
          </p:cNvPicPr>
          <p:nvPr/>
        </p:nvPicPr>
        <p:blipFill>
          <a:blip r:embed="rId3"/>
          <a:stretch>
            <a:fillRect/>
          </a:stretch>
        </p:blipFill>
        <p:spPr>
          <a:xfrm>
            <a:off x="628651" y="911834"/>
            <a:ext cx="5159343" cy="3534146"/>
          </a:xfrm>
          <a:prstGeom prst="rect">
            <a:avLst/>
          </a:prstGeom>
        </p:spPr>
        <p:style>
          <a:lnRef idx="3">
            <a:schemeClr val="lt1"/>
          </a:lnRef>
          <a:fillRef idx="1">
            <a:schemeClr val="dk1"/>
          </a:fillRef>
          <a:effectRef idx="1">
            <a:schemeClr val="dk1"/>
          </a:effectRef>
          <a:fontRef idx="minor">
            <a:schemeClr val="lt1"/>
          </a:fontRef>
        </p:style>
      </p:pic>
    </p:spTree>
    <p:extLst>
      <p:ext uri="{BB962C8B-B14F-4D97-AF65-F5344CB8AC3E}">
        <p14:creationId xmlns:p14="http://schemas.microsoft.com/office/powerpoint/2010/main" val="34770936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8" name="Google Shape;98;p16"/>
          <p:cNvSpPr txBox="1">
            <a:spLocks noGrp="1"/>
          </p:cNvSpPr>
          <p:nvPr>
            <p:ph type="title"/>
          </p:nvPr>
        </p:nvSpPr>
        <p:spPr>
          <a:xfrm>
            <a:off x="720600" y="180799"/>
            <a:ext cx="7702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sz="2400" dirty="0"/>
              <a:t> BAGGING </a:t>
            </a:r>
            <a:endParaRPr sz="2400" dirty="0"/>
          </a:p>
        </p:txBody>
      </p:sp>
      <p:cxnSp>
        <p:nvCxnSpPr>
          <p:cNvPr id="99" name="Google Shape;99;p16">
            <a:hlinkClick r:id="" action="ppaction://hlinkshowjump?jump=nextslide"/>
          </p:cNvPr>
          <p:cNvCxnSpPr/>
          <p:nvPr/>
        </p:nvCxnSpPr>
        <p:spPr>
          <a:xfrm>
            <a:off x="8643950" y="303450"/>
            <a:ext cx="262200" cy="0"/>
          </a:xfrm>
          <a:prstGeom prst="straightConnector1">
            <a:avLst/>
          </a:prstGeom>
          <a:noFill/>
          <a:ln w="9525" cap="flat" cmpd="sng">
            <a:solidFill>
              <a:schemeClr val="accent1"/>
            </a:solidFill>
            <a:prstDash val="solid"/>
            <a:round/>
            <a:headEnd type="none" w="med" len="med"/>
            <a:tailEnd type="triangle" w="med" len="med"/>
          </a:ln>
        </p:spPr>
      </p:cxnSp>
      <p:cxnSp>
        <p:nvCxnSpPr>
          <p:cNvPr id="3" name="Straight Connector 2">
            <a:extLst>
              <a:ext uri="{FF2B5EF4-FFF2-40B4-BE49-F238E27FC236}">
                <a16:creationId xmlns:a16="http://schemas.microsoft.com/office/drawing/2014/main" id="{558AF0C6-8FEC-E822-FEC3-2047EE196ECA}"/>
              </a:ext>
            </a:extLst>
          </p:cNvPr>
          <p:cNvCxnSpPr>
            <a:cxnSpLocks/>
          </p:cNvCxnSpPr>
          <p:nvPr/>
        </p:nvCxnSpPr>
        <p:spPr>
          <a:xfrm>
            <a:off x="409904" y="407194"/>
            <a:ext cx="0" cy="4429125"/>
          </a:xfrm>
          <a:prstGeom prst="line">
            <a:avLst/>
          </a:prstGeom>
        </p:spPr>
        <p:style>
          <a:lnRef idx="3">
            <a:schemeClr val="accent1"/>
          </a:lnRef>
          <a:fillRef idx="0">
            <a:schemeClr val="accent1"/>
          </a:fillRef>
          <a:effectRef idx="2">
            <a:schemeClr val="accent1"/>
          </a:effectRef>
          <a:fontRef idx="minor">
            <a:schemeClr val="tx1"/>
          </a:fontRef>
        </p:style>
      </p:cxnSp>
      <p:sp>
        <p:nvSpPr>
          <p:cNvPr id="8" name="TextBox 7">
            <a:extLst>
              <a:ext uri="{FF2B5EF4-FFF2-40B4-BE49-F238E27FC236}">
                <a16:creationId xmlns:a16="http://schemas.microsoft.com/office/drawing/2014/main" id="{9BD7413B-AD9F-3BCC-D400-36A3C6EAB46D}"/>
              </a:ext>
            </a:extLst>
          </p:cNvPr>
          <p:cNvSpPr txBox="1"/>
          <p:nvPr/>
        </p:nvSpPr>
        <p:spPr>
          <a:xfrm>
            <a:off x="6249924" y="2271713"/>
            <a:ext cx="2484172" cy="1546577"/>
          </a:xfrm>
          <a:prstGeom prst="rect">
            <a:avLst/>
          </a:prstGeom>
          <a:noFill/>
          <a:ln>
            <a:solidFill>
              <a:srgbClr val="C00000"/>
            </a:solidFill>
          </a:ln>
        </p:spPr>
        <p:txBody>
          <a:bodyPr wrap="square" rtlCol="0">
            <a:spAutoFit/>
          </a:bodyPr>
          <a:lstStyle/>
          <a:p>
            <a:endParaRPr lang="en-IN" sz="1050" dirty="0">
              <a:solidFill>
                <a:prstClr val="black"/>
              </a:solidFill>
              <a:latin typeface="Josefin Sans" pitchFamily="2" charset="0"/>
            </a:endParaRPr>
          </a:p>
          <a:p>
            <a:r>
              <a:rPr lang="en-IN" sz="1050" dirty="0">
                <a:solidFill>
                  <a:prstClr val="black"/>
                </a:solidFill>
                <a:latin typeface="Josefin Sans" pitchFamily="2" charset="0"/>
              </a:rPr>
              <a:t>Observation:</a:t>
            </a:r>
          </a:p>
          <a:p>
            <a:r>
              <a:rPr lang="en-US" sz="1050" dirty="0">
                <a:solidFill>
                  <a:prstClr val="black"/>
                </a:solidFill>
                <a:latin typeface="Josefin Sans" pitchFamily="2" charset="0"/>
              </a:rPr>
              <a:t>The model based on Bagging (and a Decision Tree based model as an estimator) performs 97% on training data and 89% on test data with a R2 score of 0.89 and RMSE of 5.74</a:t>
            </a:r>
            <a:endParaRPr lang="en-IN" sz="1050" dirty="0">
              <a:solidFill>
                <a:prstClr val="black"/>
              </a:solidFill>
              <a:latin typeface="Josefin Sans" pitchFamily="2" charset="0"/>
            </a:endParaRPr>
          </a:p>
          <a:p>
            <a:endParaRPr lang="en-IN" sz="1050" dirty="0">
              <a:solidFill>
                <a:prstClr val="black"/>
              </a:solidFill>
              <a:latin typeface="Josefin Sans" pitchFamily="2" charset="0"/>
            </a:endParaRPr>
          </a:p>
          <a:p>
            <a:endParaRPr lang="en-IN" sz="1050" dirty="0">
              <a:solidFill>
                <a:prstClr val="black"/>
              </a:solidFill>
              <a:latin typeface="Josefin Sans" pitchFamily="2" charset="0"/>
            </a:endParaRPr>
          </a:p>
        </p:txBody>
      </p:sp>
      <p:sp>
        <p:nvSpPr>
          <p:cNvPr id="6" name="TextBox 5">
            <a:extLst>
              <a:ext uri="{FF2B5EF4-FFF2-40B4-BE49-F238E27FC236}">
                <a16:creationId xmlns:a16="http://schemas.microsoft.com/office/drawing/2014/main" id="{D1CD8CBD-9F3D-FA10-AD13-352540143F28}"/>
              </a:ext>
            </a:extLst>
          </p:cNvPr>
          <p:cNvSpPr txBox="1"/>
          <p:nvPr/>
        </p:nvSpPr>
        <p:spPr>
          <a:xfrm>
            <a:off x="6290875" y="1193682"/>
            <a:ext cx="2484175" cy="738664"/>
          </a:xfrm>
          <a:prstGeom prst="rect">
            <a:avLst/>
          </a:prstGeom>
          <a:noFill/>
          <a:ln>
            <a:solidFill>
              <a:srgbClr val="C00000"/>
            </a:solidFill>
          </a:ln>
        </p:spPr>
        <p:txBody>
          <a:bodyPr wrap="square" rtlCol="0">
            <a:spAutoFit/>
          </a:bodyPr>
          <a:lstStyle/>
          <a:p>
            <a:r>
              <a:rPr lang="en-US" sz="1050" dirty="0">
                <a:solidFill>
                  <a:prstClr val="black"/>
                </a:solidFill>
                <a:latin typeface="Josefin Sans" pitchFamily="2" charset="0"/>
              </a:rPr>
              <a:t>Bagging avoids overfitting of data and is used for both regression and classification models, specifically for decision tree algorithms.</a:t>
            </a:r>
            <a:endParaRPr lang="en-IN" sz="1050" dirty="0">
              <a:solidFill>
                <a:prstClr val="black"/>
              </a:solidFill>
              <a:latin typeface="Josefin Sans" pitchFamily="2" charset="0"/>
            </a:endParaRPr>
          </a:p>
        </p:txBody>
      </p:sp>
      <p:pic>
        <p:nvPicPr>
          <p:cNvPr id="4" name="Picture 3">
            <a:extLst>
              <a:ext uri="{FF2B5EF4-FFF2-40B4-BE49-F238E27FC236}">
                <a16:creationId xmlns:a16="http://schemas.microsoft.com/office/drawing/2014/main" id="{272B4593-5782-D42F-F595-33D023276E83}"/>
              </a:ext>
            </a:extLst>
          </p:cNvPr>
          <p:cNvPicPr>
            <a:picLocks noChangeAspect="1"/>
          </p:cNvPicPr>
          <p:nvPr/>
        </p:nvPicPr>
        <p:blipFill>
          <a:blip r:embed="rId3"/>
          <a:stretch>
            <a:fillRect/>
          </a:stretch>
        </p:blipFill>
        <p:spPr>
          <a:xfrm>
            <a:off x="539323" y="975829"/>
            <a:ext cx="5289977" cy="3291854"/>
          </a:xfrm>
          <a:prstGeom prst="rect">
            <a:avLst/>
          </a:prstGeom>
        </p:spPr>
      </p:pic>
    </p:spTree>
    <p:extLst>
      <p:ext uri="{BB962C8B-B14F-4D97-AF65-F5344CB8AC3E}">
        <p14:creationId xmlns:p14="http://schemas.microsoft.com/office/powerpoint/2010/main" val="31617229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8" name="Google Shape;98;p16"/>
          <p:cNvSpPr txBox="1">
            <a:spLocks noGrp="1"/>
          </p:cNvSpPr>
          <p:nvPr>
            <p:ph type="title"/>
          </p:nvPr>
        </p:nvSpPr>
        <p:spPr>
          <a:xfrm>
            <a:off x="720600" y="180799"/>
            <a:ext cx="7702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sz="2400" dirty="0"/>
              <a:t> ADABOOST </a:t>
            </a:r>
            <a:endParaRPr sz="2400" dirty="0"/>
          </a:p>
        </p:txBody>
      </p:sp>
      <p:cxnSp>
        <p:nvCxnSpPr>
          <p:cNvPr id="99" name="Google Shape;99;p16">
            <a:hlinkClick r:id="" action="ppaction://hlinkshowjump?jump=nextslide"/>
          </p:cNvPr>
          <p:cNvCxnSpPr/>
          <p:nvPr/>
        </p:nvCxnSpPr>
        <p:spPr>
          <a:xfrm>
            <a:off x="8643950" y="303450"/>
            <a:ext cx="262200" cy="0"/>
          </a:xfrm>
          <a:prstGeom prst="straightConnector1">
            <a:avLst/>
          </a:prstGeom>
          <a:noFill/>
          <a:ln w="9525" cap="flat" cmpd="sng">
            <a:solidFill>
              <a:schemeClr val="accent1"/>
            </a:solidFill>
            <a:prstDash val="solid"/>
            <a:round/>
            <a:headEnd type="none" w="med" len="med"/>
            <a:tailEnd type="triangle" w="med" len="med"/>
          </a:ln>
        </p:spPr>
      </p:cxnSp>
      <p:cxnSp>
        <p:nvCxnSpPr>
          <p:cNvPr id="3" name="Straight Connector 2">
            <a:extLst>
              <a:ext uri="{FF2B5EF4-FFF2-40B4-BE49-F238E27FC236}">
                <a16:creationId xmlns:a16="http://schemas.microsoft.com/office/drawing/2014/main" id="{558AF0C6-8FEC-E822-FEC3-2047EE196ECA}"/>
              </a:ext>
            </a:extLst>
          </p:cNvPr>
          <p:cNvCxnSpPr>
            <a:cxnSpLocks/>
          </p:cNvCxnSpPr>
          <p:nvPr/>
        </p:nvCxnSpPr>
        <p:spPr>
          <a:xfrm>
            <a:off x="409904" y="407194"/>
            <a:ext cx="0" cy="4429125"/>
          </a:xfrm>
          <a:prstGeom prst="line">
            <a:avLst/>
          </a:prstGeom>
        </p:spPr>
        <p:style>
          <a:lnRef idx="3">
            <a:schemeClr val="accent1"/>
          </a:lnRef>
          <a:fillRef idx="0">
            <a:schemeClr val="accent1"/>
          </a:fillRef>
          <a:effectRef idx="2">
            <a:schemeClr val="accent1"/>
          </a:effectRef>
          <a:fontRef idx="minor">
            <a:schemeClr val="tx1"/>
          </a:fontRef>
        </p:style>
      </p:cxnSp>
      <p:sp>
        <p:nvSpPr>
          <p:cNvPr id="8" name="TextBox 7">
            <a:extLst>
              <a:ext uri="{FF2B5EF4-FFF2-40B4-BE49-F238E27FC236}">
                <a16:creationId xmlns:a16="http://schemas.microsoft.com/office/drawing/2014/main" id="{9BD7413B-AD9F-3BCC-D400-36A3C6EAB46D}"/>
              </a:ext>
            </a:extLst>
          </p:cNvPr>
          <p:cNvSpPr txBox="1"/>
          <p:nvPr/>
        </p:nvSpPr>
        <p:spPr>
          <a:xfrm>
            <a:off x="6290878" y="2372453"/>
            <a:ext cx="2484172" cy="1708160"/>
          </a:xfrm>
          <a:prstGeom prst="rect">
            <a:avLst/>
          </a:prstGeom>
          <a:noFill/>
          <a:ln>
            <a:solidFill>
              <a:srgbClr val="C00000"/>
            </a:solidFill>
          </a:ln>
        </p:spPr>
        <p:txBody>
          <a:bodyPr wrap="square" rtlCol="0">
            <a:spAutoFit/>
          </a:bodyPr>
          <a:lstStyle/>
          <a:p>
            <a:endParaRPr lang="en-IN" sz="1050" dirty="0">
              <a:solidFill>
                <a:prstClr val="black"/>
              </a:solidFill>
              <a:latin typeface="Josefin Sans" pitchFamily="2" charset="0"/>
            </a:endParaRPr>
          </a:p>
          <a:p>
            <a:r>
              <a:rPr lang="en-IN" sz="1050" dirty="0">
                <a:solidFill>
                  <a:prstClr val="black"/>
                </a:solidFill>
                <a:latin typeface="Josefin Sans" pitchFamily="2" charset="0"/>
              </a:rPr>
              <a:t>Observation:</a:t>
            </a:r>
          </a:p>
          <a:p>
            <a:endParaRPr lang="en-US" sz="1050" dirty="0">
              <a:solidFill>
                <a:prstClr val="black"/>
              </a:solidFill>
              <a:latin typeface="Josefin Sans" pitchFamily="2" charset="0"/>
            </a:endParaRPr>
          </a:p>
          <a:p>
            <a:r>
              <a:rPr lang="en-US" sz="1050" dirty="0">
                <a:solidFill>
                  <a:prstClr val="black"/>
                </a:solidFill>
                <a:latin typeface="Josefin Sans" pitchFamily="2" charset="0"/>
              </a:rPr>
              <a:t>The model based on Adaptive Boosting Regressor (and Decision Tree Regressor as a base model) performs correctly 97% on training data while 88% on test data with a R2 score of 0.88 and RMSE of 5.79</a:t>
            </a:r>
            <a:endParaRPr lang="en-IN" sz="1050" dirty="0">
              <a:solidFill>
                <a:prstClr val="black"/>
              </a:solidFill>
              <a:latin typeface="Josefin Sans" pitchFamily="2" charset="0"/>
            </a:endParaRPr>
          </a:p>
          <a:p>
            <a:endParaRPr lang="en-IN" sz="1050" dirty="0">
              <a:solidFill>
                <a:prstClr val="black"/>
              </a:solidFill>
              <a:latin typeface="Josefin Sans" pitchFamily="2" charset="0"/>
            </a:endParaRPr>
          </a:p>
        </p:txBody>
      </p:sp>
      <p:sp>
        <p:nvSpPr>
          <p:cNvPr id="6" name="TextBox 5">
            <a:extLst>
              <a:ext uri="{FF2B5EF4-FFF2-40B4-BE49-F238E27FC236}">
                <a16:creationId xmlns:a16="http://schemas.microsoft.com/office/drawing/2014/main" id="{D1CD8CBD-9F3D-FA10-AD13-352540143F28}"/>
              </a:ext>
            </a:extLst>
          </p:cNvPr>
          <p:cNvSpPr txBox="1"/>
          <p:nvPr/>
        </p:nvSpPr>
        <p:spPr>
          <a:xfrm>
            <a:off x="6290875" y="1193682"/>
            <a:ext cx="2484175" cy="1061829"/>
          </a:xfrm>
          <a:prstGeom prst="rect">
            <a:avLst/>
          </a:prstGeom>
          <a:noFill/>
          <a:ln>
            <a:solidFill>
              <a:srgbClr val="C00000"/>
            </a:solidFill>
          </a:ln>
        </p:spPr>
        <p:txBody>
          <a:bodyPr wrap="square" rtlCol="0">
            <a:spAutoFit/>
          </a:bodyPr>
          <a:lstStyle/>
          <a:p>
            <a:r>
              <a:rPr lang="en-US" sz="1050" dirty="0">
                <a:solidFill>
                  <a:prstClr val="black"/>
                </a:solidFill>
                <a:latin typeface="Josefin Sans" pitchFamily="2" charset="0"/>
              </a:rPr>
              <a:t>Switching from linear regression to ensembles of decision stumps (aka AdaBoost) allows us to capture many of these non-linear relationships, which translates into better prediction accuracy on the problem of interest</a:t>
            </a:r>
            <a:endParaRPr lang="en-IN" sz="1050" dirty="0">
              <a:solidFill>
                <a:prstClr val="black"/>
              </a:solidFill>
              <a:latin typeface="Josefin Sans" pitchFamily="2" charset="0"/>
            </a:endParaRPr>
          </a:p>
        </p:txBody>
      </p:sp>
      <p:pic>
        <p:nvPicPr>
          <p:cNvPr id="5" name="Picture 4">
            <a:extLst>
              <a:ext uri="{FF2B5EF4-FFF2-40B4-BE49-F238E27FC236}">
                <a16:creationId xmlns:a16="http://schemas.microsoft.com/office/drawing/2014/main" id="{128BA59D-55E6-1995-8127-D2D142192CF4}"/>
              </a:ext>
            </a:extLst>
          </p:cNvPr>
          <p:cNvPicPr>
            <a:picLocks noChangeAspect="1"/>
          </p:cNvPicPr>
          <p:nvPr/>
        </p:nvPicPr>
        <p:blipFill rotWithShape="1">
          <a:blip r:embed="rId3"/>
          <a:srcRect l="2644" r="15102"/>
          <a:stretch/>
        </p:blipFill>
        <p:spPr>
          <a:xfrm>
            <a:off x="657224" y="1003632"/>
            <a:ext cx="4993482" cy="3511218"/>
          </a:xfrm>
          <a:prstGeom prst="rect">
            <a:avLst/>
          </a:prstGeom>
        </p:spPr>
      </p:pic>
    </p:spTree>
    <p:extLst>
      <p:ext uri="{BB962C8B-B14F-4D97-AF65-F5344CB8AC3E}">
        <p14:creationId xmlns:p14="http://schemas.microsoft.com/office/powerpoint/2010/main" val="23363526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8" name="Google Shape;98;p16"/>
          <p:cNvSpPr txBox="1">
            <a:spLocks noGrp="1"/>
          </p:cNvSpPr>
          <p:nvPr>
            <p:ph type="title"/>
          </p:nvPr>
        </p:nvSpPr>
        <p:spPr>
          <a:xfrm>
            <a:off x="720600" y="180799"/>
            <a:ext cx="7702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sz="2400" dirty="0"/>
              <a:t> GRADIENT BOOSTING </a:t>
            </a:r>
            <a:endParaRPr sz="2400" dirty="0"/>
          </a:p>
        </p:txBody>
      </p:sp>
      <p:cxnSp>
        <p:nvCxnSpPr>
          <p:cNvPr id="99" name="Google Shape;99;p16">
            <a:hlinkClick r:id="" action="ppaction://hlinkshowjump?jump=nextslide"/>
          </p:cNvPr>
          <p:cNvCxnSpPr/>
          <p:nvPr/>
        </p:nvCxnSpPr>
        <p:spPr>
          <a:xfrm>
            <a:off x="8643950" y="303450"/>
            <a:ext cx="262200" cy="0"/>
          </a:xfrm>
          <a:prstGeom prst="straightConnector1">
            <a:avLst/>
          </a:prstGeom>
          <a:noFill/>
          <a:ln w="9525" cap="flat" cmpd="sng">
            <a:solidFill>
              <a:schemeClr val="accent1"/>
            </a:solidFill>
            <a:prstDash val="solid"/>
            <a:round/>
            <a:headEnd type="none" w="med" len="med"/>
            <a:tailEnd type="triangle" w="med" len="med"/>
          </a:ln>
        </p:spPr>
      </p:cxnSp>
      <p:cxnSp>
        <p:nvCxnSpPr>
          <p:cNvPr id="3" name="Straight Connector 2">
            <a:extLst>
              <a:ext uri="{FF2B5EF4-FFF2-40B4-BE49-F238E27FC236}">
                <a16:creationId xmlns:a16="http://schemas.microsoft.com/office/drawing/2014/main" id="{558AF0C6-8FEC-E822-FEC3-2047EE196ECA}"/>
              </a:ext>
            </a:extLst>
          </p:cNvPr>
          <p:cNvCxnSpPr>
            <a:cxnSpLocks/>
          </p:cNvCxnSpPr>
          <p:nvPr/>
        </p:nvCxnSpPr>
        <p:spPr>
          <a:xfrm>
            <a:off x="409904" y="407194"/>
            <a:ext cx="0" cy="4429125"/>
          </a:xfrm>
          <a:prstGeom prst="line">
            <a:avLst/>
          </a:prstGeom>
        </p:spPr>
        <p:style>
          <a:lnRef idx="3">
            <a:schemeClr val="accent1"/>
          </a:lnRef>
          <a:fillRef idx="0">
            <a:schemeClr val="accent1"/>
          </a:fillRef>
          <a:effectRef idx="2">
            <a:schemeClr val="accent1"/>
          </a:effectRef>
          <a:fontRef idx="minor">
            <a:schemeClr val="tx1"/>
          </a:fontRef>
        </p:style>
      </p:cxnSp>
      <p:sp>
        <p:nvSpPr>
          <p:cNvPr id="8" name="TextBox 7">
            <a:extLst>
              <a:ext uri="{FF2B5EF4-FFF2-40B4-BE49-F238E27FC236}">
                <a16:creationId xmlns:a16="http://schemas.microsoft.com/office/drawing/2014/main" id="{9BD7413B-AD9F-3BCC-D400-36A3C6EAB46D}"/>
              </a:ext>
            </a:extLst>
          </p:cNvPr>
          <p:cNvSpPr txBox="1"/>
          <p:nvPr/>
        </p:nvSpPr>
        <p:spPr>
          <a:xfrm>
            <a:off x="6290878" y="2372453"/>
            <a:ext cx="2484172" cy="1384995"/>
          </a:xfrm>
          <a:prstGeom prst="rect">
            <a:avLst/>
          </a:prstGeom>
          <a:noFill/>
          <a:ln>
            <a:solidFill>
              <a:srgbClr val="C00000"/>
            </a:solidFill>
          </a:ln>
        </p:spPr>
        <p:txBody>
          <a:bodyPr wrap="square" rtlCol="0">
            <a:spAutoFit/>
          </a:bodyPr>
          <a:lstStyle/>
          <a:p>
            <a:endParaRPr lang="en-IN" sz="1050" dirty="0">
              <a:solidFill>
                <a:prstClr val="black"/>
              </a:solidFill>
              <a:latin typeface="Josefin Sans" pitchFamily="2" charset="0"/>
            </a:endParaRPr>
          </a:p>
          <a:p>
            <a:r>
              <a:rPr lang="en-IN" sz="1050" dirty="0">
                <a:solidFill>
                  <a:prstClr val="black"/>
                </a:solidFill>
                <a:latin typeface="Josefin Sans" pitchFamily="2" charset="0"/>
              </a:rPr>
              <a:t>Observation:</a:t>
            </a:r>
          </a:p>
          <a:p>
            <a:endParaRPr lang="en-US" sz="1050" dirty="0">
              <a:solidFill>
                <a:prstClr val="black"/>
              </a:solidFill>
              <a:latin typeface="Josefin Sans" pitchFamily="2" charset="0"/>
            </a:endParaRPr>
          </a:p>
          <a:p>
            <a:r>
              <a:rPr lang="en-US" sz="1050" dirty="0">
                <a:solidFill>
                  <a:prstClr val="black"/>
                </a:solidFill>
                <a:latin typeface="Josefin Sans" pitchFamily="2" charset="0"/>
              </a:rPr>
              <a:t>The model based on Gradient Boosting Regression performs accurately about 94% on training data and 89.2% on test data with a R2 score of 0.89 and RMSE of 5.59 </a:t>
            </a:r>
            <a:endParaRPr lang="en-IN" sz="1050" dirty="0">
              <a:solidFill>
                <a:prstClr val="black"/>
              </a:solidFill>
              <a:latin typeface="Josefin Sans" pitchFamily="2" charset="0"/>
            </a:endParaRPr>
          </a:p>
        </p:txBody>
      </p:sp>
      <p:sp>
        <p:nvSpPr>
          <p:cNvPr id="6" name="TextBox 5">
            <a:extLst>
              <a:ext uri="{FF2B5EF4-FFF2-40B4-BE49-F238E27FC236}">
                <a16:creationId xmlns:a16="http://schemas.microsoft.com/office/drawing/2014/main" id="{D1CD8CBD-9F3D-FA10-AD13-352540143F28}"/>
              </a:ext>
            </a:extLst>
          </p:cNvPr>
          <p:cNvSpPr txBox="1"/>
          <p:nvPr/>
        </p:nvSpPr>
        <p:spPr>
          <a:xfrm>
            <a:off x="6290875" y="1193682"/>
            <a:ext cx="2484175" cy="1061829"/>
          </a:xfrm>
          <a:prstGeom prst="rect">
            <a:avLst/>
          </a:prstGeom>
          <a:noFill/>
          <a:ln>
            <a:solidFill>
              <a:srgbClr val="C00000"/>
            </a:solidFill>
          </a:ln>
        </p:spPr>
        <p:txBody>
          <a:bodyPr wrap="square" rtlCol="0">
            <a:spAutoFit/>
          </a:bodyPr>
          <a:lstStyle/>
          <a:p>
            <a:r>
              <a:rPr lang="en-US" sz="1050" dirty="0">
                <a:solidFill>
                  <a:prstClr val="black"/>
                </a:solidFill>
                <a:latin typeface="Josefin Sans" pitchFamily="2" charset="0"/>
              </a:rPr>
              <a:t>Gradient boosting trees can be more accurate than random forests. Because we train them to correct each other's errors, they're capable of capturing complex patterns in the data.</a:t>
            </a:r>
            <a:endParaRPr lang="en-IN" sz="1050" dirty="0">
              <a:solidFill>
                <a:prstClr val="black"/>
              </a:solidFill>
              <a:latin typeface="Josefin Sans" pitchFamily="2" charset="0"/>
            </a:endParaRPr>
          </a:p>
        </p:txBody>
      </p:sp>
      <p:pic>
        <p:nvPicPr>
          <p:cNvPr id="4" name="Picture 3">
            <a:extLst>
              <a:ext uri="{FF2B5EF4-FFF2-40B4-BE49-F238E27FC236}">
                <a16:creationId xmlns:a16="http://schemas.microsoft.com/office/drawing/2014/main" id="{84CC6B41-CFCC-DDDE-F22D-8788874B09FF}"/>
              </a:ext>
            </a:extLst>
          </p:cNvPr>
          <p:cNvPicPr>
            <a:picLocks noChangeAspect="1"/>
          </p:cNvPicPr>
          <p:nvPr/>
        </p:nvPicPr>
        <p:blipFill>
          <a:blip r:embed="rId3"/>
          <a:stretch>
            <a:fillRect/>
          </a:stretch>
        </p:blipFill>
        <p:spPr>
          <a:xfrm>
            <a:off x="576045" y="923138"/>
            <a:ext cx="5488999" cy="3548850"/>
          </a:xfrm>
          <a:prstGeom prst="rect">
            <a:avLst/>
          </a:prstGeom>
        </p:spPr>
        <p:style>
          <a:lnRef idx="3">
            <a:schemeClr val="lt1"/>
          </a:lnRef>
          <a:fillRef idx="1">
            <a:schemeClr val="dk1"/>
          </a:fillRef>
          <a:effectRef idx="1">
            <a:schemeClr val="dk1"/>
          </a:effectRef>
          <a:fontRef idx="minor">
            <a:schemeClr val="lt1"/>
          </a:fontRef>
        </p:style>
      </p:pic>
    </p:spTree>
    <p:extLst>
      <p:ext uri="{BB962C8B-B14F-4D97-AF65-F5344CB8AC3E}">
        <p14:creationId xmlns:p14="http://schemas.microsoft.com/office/powerpoint/2010/main" val="24330133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6"/>
          <p:cNvSpPr txBox="1">
            <a:spLocks noGrp="1"/>
          </p:cNvSpPr>
          <p:nvPr>
            <p:ph type="subTitle" idx="1"/>
          </p:nvPr>
        </p:nvSpPr>
        <p:spPr>
          <a:xfrm>
            <a:off x="1975383" y="1012123"/>
            <a:ext cx="5263035" cy="3322115"/>
          </a:xfrm>
          <a:prstGeom prst="rect">
            <a:avLst/>
          </a:prstGeom>
        </p:spPr>
        <p:style>
          <a:lnRef idx="2">
            <a:schemeClr val="accent1"/>
          </a:lnRef>
          <a:fillRef idx="1">
            <a:schemeClr val="lt1"/>
          </a:fillRef>
          <a:effectRef idx="0">
            <a:schemeClr val="accent1"/>
          </a:effectRef>
          <a:fontRef idx="minor">
            <a:schemeClr val="dk1"/>
          </a:fontRef>
        </p:style>
        <p:txBody>
          <a:bodyPr spcFirstLastPara="1" wrap="square" lIns="91425" tIns="0" rIns="91425" bIns="274300" anchor="t" anchorCtr="0">
            <a:noAutofit/>
          </a:bodyPr>
          <a:lstStyle/>
          <a:p>
            <a:pPr marL="457200" lvl="0" indent="-304800" algn="l" rtl="0">
              <a:lnSpc>
                <a:spcPct val="115000"/>
              </a:lnSpc>
              <a:spcBef>
                <a:spcPts val="0"/>
              </a:spcBef>
              <a:spcAft>
                <a:spcPts val="0"/>
              </a:spcAft>
              <a:buClr>
                <a:schemeClr val="dk1"/>
              </a:buClr>
              <a:buSzPts val="1200"/>
              <a:buFont typeface="Josefin Sans"/>
              <a:buChar char="●"/>
            </a:pPr>
            <a:endParaRPr lang="en-US" sz="1100" dirty="0"/>
          </a:p>
          <a:p>
            <a:pPr marL="457200" lvl="0" indent="-304800" algn="l" rtl="0">
              <a:lnSpc>
                <a:spcPct val="115000"/>
              </a:lnSpc>
              <a:spcBef>
                <a:spcPts val="0"/>
              </a:spcBef>
              <a:spcAft>
                <a:spcPts val="0"/>
              </a:spcAft>
              <a:buClr>
                <a:schemeClr val="dk1"/>
              </a:buClr>
              <a:buSzPts val="1200"/>
              <a:buFont typeface="Josefin Sans"/>
              <a:buChar char="●"/>
            </a:pPr>
            <a:r>
              <a:rPr lang="en-US" sz="1100" dirty="0"/>
              <a:t>UNDERSTANDING THE CEMENT/CONCRETE INDUSTRY</a:t>
            </a:r>
          </a:p>
          <a:p>
            <a:pPr marL="457200" lvl="0" indent="-304800" algn="l" rtl="0">
              <a:lnSpc>
                <a:spcPct val="115000"/>
              </a:lnSpc>
              <a:spcBef>
                <a:spcPts val="0"/>
              </a:spcBef>
              <a:spcAft>
                <a:spcPts val="0"/>
              </a:spcAft>
              <a:buClr>
                <a:schemeClr val="dk1"/>
              </a:buClr>
              <a:buSzPts val="1200"/>
              <a:buFont typeface="Josefin Sans"/>
              <a:buChar char="●"/>
            </a:pPr>
            <a:endParaRPr lang="en-US" sz="1100" dirty="0">
              <a:solidFill>
                <a:schemeClr val="dk1"/>
              </a:solidFill>
              <a:latin typeface="Josefin Sans"/>
              <a:ea typeface="Josefin Sans"/>
              <a:cs typeface="Josefin Sans"/>
              <a:sym typeface="Josefin Sans"/>
            </a:endParaRPr>
          </a:p>
          <a:p>
            <a:pPr marL="457200" lvl="0" indent="-304800" algn="l" rtl="0">
              <a:lnSpc>
                <a:spcPct val="115000"/>
              </a:lnSpc>
              <a:spcBef>
                <a:spcPts val="0"/>
              </a:spcBef>
              <a:spcAft>
                <a:spcPts val="0"/>
              </a:spcAft>
              <a:buClr>
                <a:schemeClr val="dk1"/>
              </a:buClr>
              <a:buSzPts val="1200"/>
              <a:buFont typeface="Josefin Sans"/>
              <a:buChar char="●"/>
            </a:pPr>
            <a:r>
              <a:rPr lang="en-US" sz="1100" dirty="0"/>
              <a:t>KEY OBJECTIVES OF THE CAPSTONE PROJECTS</a:t>
            </a:r>
          </a:p>
          <a:p>
            <a:pPr marL="457200" lvl="0" indent="-304800" algn="l" rtl="0">
              <a:lnSpc>
                <a:spcPct val="115000"/>
              </a:lnSpc>
              <a:spcBef>
                <a:spcPts val="0"/>
              </a:spcBef>
              <a:spcAft>
                <a:spcPts val="0"/>
              </a:spcAft>
              <a:buClr>
                <a:schemeClr val="dk1"/>
              </a:buClr>
              <a:buSzPts val="1200"/>
              <a:buFont typeface="Josefin Sans"/>
              <a:buChar char="●"/>
            </a:pPr>
            <a:endParaRPr lang="en-US" sz="1100" dirty="0">
              <a:solidFill>
                <a:schemeClr val="dk1"/>
              </a:solidFill>
              <a:latin typeface="Josefin Sans"/>
              <a:ea typeface="Josefin Sans"/>
              <a:cs typeface="Josefin Sans"/>
              <a:sym typeface="Josefin Sans"/>
            </a:endParaRPr>
          </a:p>
          <a:p>
            <a:pPr marL="457200" lvl="0" indent="-304800" algn="l" rtl="0">
              <a:lnSpc>
                <a:spcPct val="115000"/>
              </a:lnSpc>
              <a:spcBef>
                <a:spcPts val="0"/>
              </a:spcBef>
              <a:spcAft>
                <a:spcPts val="0"/>
              </a:spcAft>
              <a:buClr>
                <a:schemeClr val="dk1"/>
              </a:buClr>
              <a:buSzPts val="1200"/>
              <a:buFont typeface="Josefin Sans"/>
              <a:buChar char="●"/>
            </a:pPr>
            <a:r>
              <a:rPr lang="en-US" sz="1100" dirty="0"/>
              <a:t>EXPLORATORY DATA ANALYSIS (EDA)</a:t>
            </a:r>
          </a:p>
          <a:p>
            <a:pPr marL="457200" lvl="0" indent="-304800" algn="l" rtl="0">
              <a:lnSpc>
                <a:spcPct val="115000"/>
              </a:lnSpc>
              <a:spcBef>
                <a:spcPts val="0"/>
              </a:spcBef>
              <a:spcAft>
                <a:spcPts val="0"/>
              </a:spcAft>
              <a:buClr>
                <a:schemeClr val="dk1"/>
              </a:buClr>
              <a:buSzPts val="1200"/>
              <a:buFont typeface="Josefin Sans"/>
              <a:buChar char="●"/>
            </a:pPr>
            <a:endParaRPr lang="en-US" sz="1100" dirty="0">
              <a:solidFill>
                <a:schemeClr val="dk1"/>
              </a:solidFill>
              <a:latin typeface="Josefin Sans"/>
              <a:ea typeface="Josefin Sans"/>
              <a:cs typeface="Josefin Sans"/>
              <a:sym typeface="Josefin Sans"/>
            </a:endParaRPr>
          </a:p>
          <a:p>
            <a:pPr marL="457200" lvl="0" indent="-304800" algn="l" rtl="0">
              <a:lnSpc>
                <a:spcPct val="115000"/>
              </a:lnSpc>
              <a:spcBef>
                <a:spcPts val="0"/>
              </a:spcBef>
              <a:spcAft>
                <a:spcPts val="0"/>
              </a:spcAft>
              <a:buClr>
                <a:schemeClr val="dk1"/>
              </a:buClr>
              <a:buSzPts val="1200"/>
              <a:buFont typeface="Josefin Sans"/>
              <a:buChar char="●"/>
            </a:pPr>
            <a:r>
              <a:rPr lang="en-US" sz="1100" dirty="0"/>
              <a:t>VISUALISATION ( UNIVARIATE &amp; BI-VARIATE )</a:t>
            </a:r>
          </a:p>
          <a:p>
            <a:pPr marL="152400" lvl="0" indent="0" algn="l" rtl="0">
              <a:lnSpc>
                <a:spcPct val="115000"/>
              </a:lnSpc>
              <a:spcBef>
                <a:spcPts val="0"/>
              </a:spcBef>
              <a:spcAft>
                <a:spcPts val="0"/>
              </a:spcAft>
              <a:buClr>
                <a:schemeClr val="dk1"/>
              </a:buClr>
              <a:buSzPts val="1200"/>
              <a:buNone/>
            </a:pPr>
            <a:endParaRPr lang="en-US" sz="1100" dirty="0">
              <a:solidFill>
                <a:schemeClr val="dk1"/>
              </a:solidFill>
              <a:latin typeface="Josefin Sans"/>
              <a:ea typeface="Josefin Sans"/>
              <a:cs typeface="Josefin Sans"/>
              <a:sym typeface="Josefin Sans"/>
            </a:endParaRPr>
          </a:p>
          <a:p>
            <a:pPr marL="457200" lvl="0" indent="-304800" algn="l" rtl="0">
              <a:lnSpc>
                <a:spcPct val="115000"/>
              </a:lnSpc>
              <a:spcBef>
                <a:spcPts val="0"/>
              </a:spcBef>
              <a:spcAft>
                <a:spcPts val="0"/>
              </a:spcAft>
              <a:buClr>
                <a:schemeClr val="dk1"/>
              </a:buClr>
              <a:buSzPts val="1200"/>
              <a:buFont typeface="Josefin Sans"/>
              <a:buChar char="●"/>
            </a:pPr>
            <a:r>
              <a:rPr lang="en-US" sz="1100" dirty="0"/>
              <a:t>CORRELATION ANALYSIS – HEAT MAP</a:t>
            </a:r>
          </a:p>
          <a:p>
            <a:pPr marL="457200" lvl="0" indent="-304800" algn="l" rtl="0">
              <a:lnSpc>
                <a:spcPct val="115000"/>
              </a:lnSpc>
              <a:spcBef>
                <a:spcPts val="0"/>
              </a:spcBef>
              <a:spcAft>
                <a:spcPts val="0"/>
              </a:spcAft>
              <a:buClr>
                <a:schemeClr val="dk1"/>
              </a:buClr>
              <a:buSzPts val="1200"/>
              <a:buFont typeface="Josefin Sans"/>
              <a:buChar char="●"/>
            </a:pPr>
            <a:endParaRPr lang="en-US" sz="1100" dirty="0"/>
          </a:p>
          <a:p>
            <a:pPr marL="457200" lvl="0" indent="-304800" algn="l" rtl="0">
              <a:lnSpc>
                <a:spcPct val="115000"/>
              </a:lnSpc>
              <a:spcBef>
                <a:spcPts val="0"/>
              </a:spcBef>
              <a:spcAft>
                <a:spcPts val="0"/>
              </a:spcAft>
              <a:buClr>
                <a:schemeClr val="dk1"/>
              </a:buClr>
              <a:buSzPts val="1200"/>
              <a:buFont typeface="Josefin Sans"/>
              <a:buChar char="●"/>
            </a:pPr>
            <a:r>
              <a:rPr lang="en-US" sz="1100" dirty="0"/>
              <a:t>SCALING AND MODELLING OF THE DATASET</a:t>
            </a:r>
          </a:p>
          <a:p>
            <a:pPr marL="457200" lvl="0" indent="-304800" algn="l" rtl="0">
              <a:lnSpc>
                <a:spcPct val="115000"/>
              </a:lnSpc>
              <a:spcBef>
                <a:spcPts val="0"/>
              </a:spcBef>
              <a:spcAft>
                <a:spcPts val="0"/>
              </a:spcAft>
              <a:buClr>
                <a:schemeClr val="dk1"/>
              </a:buClr>
              <a:buSzPts val="1200"/>
              <a:buFont typeface="Josefin Sans"/>
              <a:buChar char="●"/>
            </a:pPr>
            <a:endParaRPr lang="en-US" sz="1100" dirty="0"/>
          </a:p>
          <a:p>
            <a:pPr marL="457200" lvl="0" indent="-304800" algn="l" rtl="0">
              <a:lnSpc>
                <a:spcPct val="115000"/>
              </a:lnSpc>
              <a:spcBef>
                <a:spcPts val="0"/>
              </a:spcBef>
              <a:spcAft>
                <a:spcPts val="0"/>
              </a:spcAft>
              <a:buClr>
                <a:schemeClr val="dk1"/>
              </a:buClr>
              <a:buSzPts val="1200"/>
              <a:buFont typeface="Josefin Sans"/>
              <a:buChar char="●"/>
            </a:pPr>
            <a:r>
              <a:rPr lang="en-US" sz="1100" dirty="0"/>
              <a:t>HYPERMETER TUNING </a:t>
            </a:r>
          </a:p>
          <a:p>
            <a:pPr marL="457200" lvl="0" indent="-304800" algn="l" rtl="0">
              <a:lnSpc>
                <a:spcPct val="115000"/>
              </a:lnSpc>
              <a:spcBef>
                <a:spcPts val="0"/>
              </a:spcBef>
              <a:spcAft>
                <a:spcPts val="0"/>
              </a:spcAft>
              <a:buClr>
                <a:schemeClr val="dk1"/>
              </a:buClr>
              <a:buSzPts val="1200"/>
              <a:buFont typeface="Josefin Sans"/>
              <a:buChar char="●"/>
            </a:pPr>
            <a:endParaRPr lang="en-US" sz="1100" dirty="0"/>
          </a:p>
          <a:p>
            <a:pPr marL="457200" lvl="0" indent="-304800" algn="l" rtl="0">
              <a:lnSpc>
                <a:spcPct val="115000"/>
              </a:lnSpc>
              <a:spcBef>
                <a:spcPts val="0"/>
              </a:spcBef>
              <a:spcAft>
                <a:spcPts val="0"/>
              </a:spcAft>
              <a:buClr>
                <a:schemeClr val="dk1"/>
              </a:buClr>
              <a:buSzPts val="1200"/>
              <a:buFont typeface="Josefin Sans"/>
              <a:buChar char="●"/>
            </a:pPr>
            <a:r>
              <a:rPr lang="en-US" sz="1100" dirty="0"/>
              <a:t>CONCLUSIONS </a:t>
            </a:r>
          </a:p>
          <a:p>
            <a:pPr marL="457200" lvl="0" indent="-304800" algn="l" rtl="0">
              <a:lnSpc>
                <a:spcPct val="115000"/>
              </a:lnSpc>
              <a:spcBef>
                <a:spcPts val="0"/>
              </a:spcBef>
              <a:spcAft>
                <a:spcPts val="0"/>
              </a:spcAft>
              <a:buClr>
                <a:schemeClr val="dk1"/>
              </a:buClr>
              <a:buSzPts val="1200"/>
              <a:buFont typeface="Josefin Sans"/>
              <a:buChar char="●"/>
            </a:pPr>
            <a:endParaRPr lang="en-US" sz="1200" dirty="0">
              <a:solidFill>
                <a:schemeClr val="dk1"/>
              </a:solidFill>
              <a:latin typeface="Josefin Sans"/>
              <a:ea typeface="Josefin Sans"/>
              <a:cs typeface="Josefin Sans"/>
              <a:sym typeface="Josefin Sans"/>
            </a:endParaRPr>
          </a:p>
          <a:p>
            <a:pPr marL="152400" lvl="0" indent="0" algn="l" rtl="0">
              <a:lnSpc>
                <a:spcPct val="115000"/>
              </a:lnSpc>
              <a:spcBef>
                <a:spcPts val="0"/>
              </a:spcBef>
              <a:spcAft>
                <a:spcPts val="0"/>
              </a:spcAft>
              <a:buClr>
                <a:schemeClr val="dk1"/>
              </a:buClr>
              <a:buSzPts val="1200"/>
              <a:buNone/>
            </a:pPr>
            <a:endParaRPr lang="en-US" sz="1200" dirty="0">
              <a:solidFill>
                <a:schemeClr val="dk1"/>
              </a:solidFill>
              <a:latin typeface="Josefin Sans"/>
              <a:ea typeface="Josefin Sans"/>
              <a:cs typeface="Josefin Sans"/>
              <a:sym typeface="Josefin Sans"/>
            </a:endParaRPr>
          </a:p>
        </p:txBody>
      </p:sp>
      <p:sp>
        <p:nvSpPr>
          <p:cNvPr id="98" name="Google Shape;98;p16"/>
          <p:cNvSpPr txBox="1">
            <a:spLocks noGrp="1"/>
          </p:cNvSpPr>
          <p:nvPr>
            <p:ph type="title"/>
          </p:nvPr>
        </p:nvSpPr>
        <p:spPr>
          <a:xfrm>
            <a:off x="580947" y="211279"/>
            <a:ext cx="7702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sz="2400" dirty="0"/>
              <a:t>Steps to find the best concrete………...</a:t>
            </a:r>
            <a:endParaRPr sz="2400" dirty="0"/>
          </a:p>
        </p:txBody>
      </p:sp>
      <p:cxnSp>
        <p:nvCxnSpPr>
          <p:cNvPr id="99" name="Google Shape;99;p16">
            <a:hlinkClick r:id="" action="ppaction://hlinkshowjump?jump=nextslide"/>
          </p:cNvPr>
          <p:cNvCxnSpPr/>
          <p:nvPr/>
        </p:nvCxnSpPr>
        <p:spPr>
          <a:xfrm>
            <a:off x="8643950" y="303450"/>
            <a:ext cx="262200" cy="0"/>
          </a:xfrm>
          <a:prstGeom prst="straightConnector1">
            <a:avLst/>
          </a:prstGeom>
          <a:noFill/>
          <a:ln w="9525" cap="flat" cmpd="sng">
            <a:solidFill>
              <a:schemeClr val="accent1"/>
            </a:solidFill>
            <a:prstDash val="solid"/>
            <a:round/>
            <a:headEnd type="none" w="med" len="med"/>
            <a:tailEnd type="triangle" w="med" len="med"/>
          </a:ln>
        </p:spPr>
      </p:cxnSp>
      <p:cxnSp>
        <p:nvCxnSpPr>
          <p:cNvPr id="100" name="Google Shape;100;p16">
            <a:hlinkClick r:id="" action="ppaction://hlinkshowjump?jump=previousslide"/>
          </p:cNvPr>
          <p:cNvCxnSpPr/>
          <p:nvPr/>
        </p:nvCxnSpPr>
        <p:spPr>
          <a:xfrm rot="10800000">
            <a:off x="232775" y="303450"/>
            <a:ext cx="262200" cy="0"/>
          </a:xfrm>
          <a:prstGeom prst="straightConnector1">
            <a:avLst/>
          </a:prstGeom>
          <a:noFill/>
          <a:ln w="9525" cap="flat" cmpd="sng">
            <a:solidFill>
              <a:schemeClr val="accent1"/>
            </a:solidFill>
            <a:prstDash val="solid"/>
            <a:round/>
            <a:headEnd type="none" w="med" len="med"/>
            <a:tailEnd type="triangle" w="med" len="med"/>
          </a:ln>
        </p:spPr>
      </p:cxnSp>
      <p:cxnSp>
        <p:nvCxnSpPr>
          <p:cNvPr id="3" name="Straight Connector 2">
            <a:extLst>
              <a:ext uri="{FF2B5EF4-FFF2-40B4-BE49-F238E27FC236}">
                <a16:creationId xmlns:a16="http://schemas.microsoft.com/office/drawing/2014/main" id="{558AF0C6-8FEC-E822-FEC3-2047EE196ECA}"/>
              </a:ext>
            </a:extLst>
          </p:cNvPr>
          <p:cNvCxnSpPr/>
          <p:nvPr/>
        </p:nvCxnSpPr>
        <p:spPr>
          <a:xfrm>
            <a:off x="886479" y="914400"/>
            <a:ext cx="0" cy="3524977"/>
          </a:xfrm>
          <a:prstGeom prst="line">
            <a:avLst/>
          </a:prstGeom>
        </p:spPr>
        <p:style>
          <a:lnRef idx="3">
            <a:schemeClr val="accent1"/>
          </a:lnRef>
          <a:fillRef idx="0">
            <a:schemeClr val="accent1"/>
          </a:fillRef>
          <a:effectRef idx="2">
            <a:schemeClr val="accent1"/>
          </a:effectRef>
          <a:fontRef idx="minor">
            <a:schemeClr val="tx1"/>
          </a:fontRef>
        </p:style>
      </p:cxnSp>
      <p:cxnSp>
        <p:nvCxnSpPr>
          <p:cNvPr id="4" name="Straight Connector 3">
            <a:extLst>
              <a:ext uri="{FF2B5EF4-FFF2-40B4-BE49-F238E27FC236}">
                <a16:creationId xmlns:a16="http://schemas.microsoft.com/office/drawing/2014/main" id="{FCC55F5A-69C4-555F-E8F3-DEA9179AAE9C}"/>
              </a:ext>
            </a:extLst>
          </p:cNvPr>
          <p:cNvCxnSpPr/>
          <p:nvPr/>
        </p:nvCxnSpPr>
        <p:spPr>
          <a:xfrm>
            <a:off x="8012052" y="809261"/>
            <a:ext cx="0" cy="3524977"/>
          </a:xfrm>
          <a:prstGeom prst="line">
            <a:avLst/>
          </a:prstGeom>
        </p:spPr>
        <p:style>
          <a:lnRef idx="3">
            <a:schemeClr val="accent1"/>
          </a:lnRef>
          <a:fillRef idx="0">
            <a:schemeClr val="accent1"/>
          </a:fillRef>
          <a:effectRef idx="2">
            <a:schemeClr val="accent1"/>
          </a:effectRef>
          <a:fontRef idx="minor">
            <a:schemeClr val="tx1"/>
          </a:fontRef>
        </p:style>
      </p:cxn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8" name="Google Shape;98;p16"/>
          <p:cNvSpPr txBox="1">
            <a:spLocks noGrp="1"/>
          </p:cNvSpPr>
          <p:nvPr>
            <p:ph type="title"/>
          </p:nvPr>
        </p:nvSpPr>
        <p:spPr>
          <a:xfrm>
            <a:off x="720600" y="180799"/>
            <a:ext cx="7702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sz="2400" dirty="0"/>
              <a:t> XG BOOSTING </a:t>
            </a:r>
            <a:endParaRPr sz="2400" dirty="0"/>
          </a:p>
        </p:txBody>
      </p:sp>
      <p:cxnSp>
        <p:nvCxnSpPr>
          <p:cNvPr id="99" name="Google Shape;99;p16">
            <a:hlinkClick r:id="" action="ppaction://hlinkshowjump?jump=nextslide"/>
          </p:cNvPr>
          <p:cNvCxnSpPr/>
          <p:nvPr/>
        </p:nvCxnSpPr>
        <p:spPr>
          <a:xfrm>
            <a:off x="8643950" y="303450"/>
            <a:ext cx="262200" cy="0"/>
          </a:xfrm>
          <a:prstGeom prst="straightConnector1">
            <a:avLst/>
          </a:prstGeom>
          <a:noFill/>
          <a:ln w="9525" cap="flat" cmpd="sng">
            <a:solidFill>
              <a:schemeClr val="accent1"/>
            </a:solidFill>
            <a:prstDash val="solid"/>
            <a:round/>
            <a:headEnd type="none" w="med" len="med"/>
            <a:tailEnd type="triangle" w="med" len="med"/>
          </a:ln>
        </p:spPr>
      </p:cxnSp>
      <p:cxnSp>
        <p:nvCxnSpPr>
          <p:cNvPr id="3" name="Straight Connector 2">
            <a:extLst>
              <a:ext uri="{FF2B5EF4-FFF2-40B4-BE49-F238E27FC236}">
                <a16:creationId xmlns:a16="http://schemas.microsoft.com/office/drawing/2014/main" id="{558AF0C6-8FEC-E822-FEC3-2047EE196ECA}"/>
              </a:ext>
            </a:extLst>
          </p:cNvPr>
          <p:cNvCxnSpPr>
            <a:cxnSpLocks/>
          </p:cNvCxnSpPr>
          <p:nvPr/>
        </p:nvCxnSpPr>
        <p:spPr>
          <a:xfrm>
            <a:off x="409904" y="407194"/>
            <a:ext cx="0" cy="4429125"/>
          </a:xfrm>
          <a:prstGeom prst="line">
            <a:avLst/>
          </a:prstGeom>
        </p:spPr>
        <p:style>
          <a:lnRef idx="3">
            <a:schemeClr val="accent1"/>
          </a:lnRef>
          <a:fillRef idx="0">
            <a:schemeClr val="accent1"/>
          </a:fillRef>
          <a:effectRef idx="2">
            <a:schemeClr val="accent1"/>
          </a:effectRef>
          <a:fontRef idx="minor">
            <a:schemeClr val="tx1"/>
          </a:fontRef>
        </p:style>
      </p:cxnSp>
      <p:sp>
        <p:nvSpPr>
          <p:cNvPr id="8" name="TextBox 7">
            <a:extLst>
              <a:ext uri="{FF2B5EF4-FFF2-40B4-BE49-F238E27FC236}">
                <a16:creationId xmlns:a16="http://schemas.microsoft.com/office/drawing/2014/main" id="{9BD7413B-AD9F-3BCC-D400-36A3C6EAB46D}"/>
              </a:ext>
            </a:extLst>
          </p:cNvPr>
          <p:cNvSpPr txBox="1"/>
          <p:nvPr/>
        </p:nvSpPr>
        <p:spPr>
          <a:xfrm>
            <a:off x="6290878" y="2372453"/>
            <a:ext cx="2484172" cy="1384995"/>
          </a:xfrm>
          <a:prstGeom prst="rect">
            <a:avLst/>
          </a:prstGeom>
          <a:noFill/>
          <a:ln>
            <a:solidFill>
              <a:srgbClr val="C00000"/>
            </a:solidFill>
          </a:ln>
        </p:spPr>
        <p:txBody>
          <a:bodyPr wrap="square" rtlCol="0">
            <a:spAutoFit/>
          </a:bodyPr>
          <a:lstStyle/>
          <a:p>
            <a:endParaRPr lang="en-IN" sz="1050" dirty="0">
              <a:solidFill>
                <a:prstClr val="black"/>
              </a:solidFill>
              <a:latin typeface="Josefin Sans" pitchFamily="2" charset="0"/>
            </a:endParaRPr>
          </a:p>
          <a:p>
            <a:r>
              <a:rPr lang="en-IN" sz="1050" dirty="0">
                <a:solidFill>
                  <a:prstClr val="black"/>
                </a:solidFill>
                <a:latin typeface="Josefin Sans" pitchFamily="2" charset="0"/>
              </a:rPr>
              <a:t>Observation:</a:t>
            </a:r>
          </a:p>
          <a:p>
            <a:endParaRPr lang="en-US" sz="1050" dirty="0">
              <a:solidFill>
                <a:prstClr val="black"/>
              </a:solidFill>
              <a:latin typeface="Josefin Sans" pitchFamily="2" charset="0"/>
            </a:endParaRPr>
          </a:p>
          <a:p>
            <a:r>
              <a:rPr lang="en-US" sz="1050" dirty="0">
                <a:solidFill>
                  <a:prstClr val="black"/>
                </a:solidFill>
                <a:latin typeface="Josefin Sans" pitchFamily="2" charset="0"/>
              </a:rPr>
              <a:t>The model based on XG Boost Regressor performs accurately about 99.11% on training data and just 89.9% on test data with a R2 score of 0.899 and RMSE of 5.4</a:t>
            </a:r>
          </a:p>
        </p:txBody>
      </p:sp>
      <p:sp>
        <p:nvSpPr>
          <p:cNvPr id="6" name="TextBox 5">
            <a:extLst>
              <a:ext uri="{FF2B5EF4-FFF2-40B4-BE49-F238E27FC236}">
                <a16:creationId xmlns:a16="http://schemas.microsoft.com/office/drawing/2014/main" id="{D1CD8CBD-9F3D-FA10-AD13-352540143F28}"/>
              </a:ext>
            </a:extLst>
          </p:cNvPr>
          <p:cNvSpPr txBox="1"/>
          <p:nvPr/>
        </p:nvSpPr>
        <p:spPr>
          <a:xfrm>
            <a:off x="6290875" y="1193682"/>
            <a:ext cx="2484175" cy="1061829"/>
          </a:xfrm>
          <a:prstGeom prst="rect">
            <a:avLst/>
          </a:prstGeom>
          <a:noFill/>
          <a:ln>
            <a:solidFill>
              <a:srgbClr val="C00000"/>
            </a:solidFill>
          </a:ln>
        </p:spPr>
        <p:txBody>
          <a:bodyPr wrap="square" rtlCol="0">
            <a:spAutoFit/>
          </a:bodyPr>
          <a:lstStyle/>
          <a:p>
            <a:r>
              <a:rPr lang="en-US" sz="1050" dirty="0">
                <a:solidFill>
                  <a:prstClr val="black"/>
                </a:solidFill>
                <a:latin typeface="Josefin Sans" pitchFamily="2" charset="0"/>
              </a:rPr>
              <a:t> XG Boost performs better than a normal gradient boosting algorithm and that is why it is much faster than that also. It also performs better when there is a presence of numerical and categorical features in the dataset.</a:t>
            </a:r>
            <a:endParaRPr lang="en-IN" sz="1050" dirty="0">
              <a:solidFill>
                <a:prstClr val="black"/>
              </a:solidFill>
              <a:latin typeface="Josefin Sans" pitchFamily="2" charset="0"/>
            </a:endParaRPr>
          </a:p>
        </p:txBody>
      </p:sp>
      <p:pic>
        <p:nvPicPr>
          <p:cNvPr id="5" name="Picture 4">
            <a:extLst>
              <a:ext uri="{FF2B5EF4-FFF2-40B4-BE49-F238E27FC236}">
                <a16:creationId xmlns:a16="http://schemas.microsoft.com/office/drawing/2014/main" id="{F0C79A99-9A2D-E15B-40EB-C744F3FB51BE}"/>
              </a:ext>
            </a:extLst>
          </p:cNvPr>
          <p:cNvPicPr>
            <a:picLocks noChangeAspect="1"/>
          </p:cNvPicPr>
          <p:nvPr/>
        </p:nvPicPr>
        <p:blipFill>
          <a:blip r:embed="rId3"/>
          <a:stretch>
            <a:fillRect/>
          </a:stretch>
        </p:blipFill>
        <p:spPr>
          <a:xfrm>
            <a:off x="720600" y="1040742"/>
            <a:ext cx="5165850" cy="3466964"/>
          </a:xfrm>
          <a:prstGeom prst="rect">
            <a:avLst/>
          </a:prstGeom>
        </p:spPr>
        <p:style>
          <a:lnRef idx="3">
            <a:schemeClr val="lt1"/>
          </a:lnRef>
          <a:fillRef idx="1">
            <a:schemeClr val="dk1"/>
          </a:fillRef>
          <a:effectRef idx="1">
            <a:schemeClr val="dk1"/>
          </a:effectRef>
          <a:fontRef idx="minor">
            <a:schemeClr val="lt1"/>
          </a:fontRef>
        </p:style>
      </p:pic>
    </p:spTree>
    <p:extLst>
      <p:ext uri="{BB962C8B-B14F-4D97-AF65-F5344CB8AC3E}">
        <p14:creationId xmlns:p14="http://schemas.microsoft.com/office/powerpoint/2010/main" val="38850172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8" name="Google Shape;98;p16"/>
          <p:cNvSpPr txBox="1">
            <a:spLocks noGrp="1"/>
          </p:cNvSpPr>
          <p:nvPr>
            <p:ph type="title"/>
          </p:nvPr>
        </p:nvSpPr>
        <p:spPr>
          <a:xfrm>
            <a:off x="720600" y="180799"/>
            <a:ext cx="7702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sz="2400" dirty="0"/>
              <a:t> HYPER-PARAMETER TUNING (I) </a:t>
            </a:r>
            <a:endParaRPr sz="2400" dirty="0"/>
          </a:p>
        </p:txBody>
      </p:sp>
      <p:cxnSp>
        <p:nvCxnSpPr>
          <p:cNvPr id="99" name="Google Shape;99;p16">
            <a:hlinkClick r:id="" action="ppaction://hlinkshowjump?jump=nextslide"/>
          </p:cNvPr>
          <p:cNvCxnSpPr/>
          <p:nvPr/>
        </p:nvCxnSpPr>
        <p:spPr>
          <a:xfrm>
            <a:off x="8643950" y="303450"/>
            <a:ext cx="262200" cy="0"/>
          </a:xfrm>
          <a:prstGeom prst="straightConnector1">
            <a:avLst/>
          </a:prstGeom>
          <a:noFill/>
          <a:ln w="9525" cap="flat" cmpd="sng">
            <a:solidFill>
              <a:schemeClr val="accent1"/>
            </a:solidFill>
            <a:prstDash val="solid"/>
            <a:round/>
            <a:headEnd type="none" w="med" len="med"/>
            <a:tailEnd type="triangle" w="med" len="med"/>
          </a:ln>
        </p:spPr>
      </p:cxnSp>
      <p:cxnSp>
        <p:nvCxnSpPr>
          <p:cNvPr id="3" name="Straight Connector 2">
            <a:extLst>
              <a:ext uri="{FF2B5EF4-FFF2-40B4-BE49-F238E27FC236}">
                <a16:creationId xmlns:a16="http://schemas.microsoft.com/office/drawing/2014/main" id="{558AF0C6-8FEC-E822-FEC3-2047EE196ECA}"/>
              </a:ext>
            </a:extLst>
          </p:cNvPr>
          <p:cNvCxnSpPr>
            <a:cxnSpLocks/>
          </p:cNvCxnSpPr>
          <p:nvPr/>
        </p:nvCxnSpPr>
        <p:spPr>
          <a:xfrm>
            <a:off x="409904" y="407194"/>
            <a:ext cx="0" cy="4429125"/>
          </a:xfrm>
          <a:prstGeom prst="line">
            <a:avLst/>
          </a:prstGeom>
        </p:spPr>
        <p:style>
          <a:lnRef idx="3">
            <a:schemeClr val="accent1"/>
          </a:lnRef>
          <a:fillRef idx="0">
            <a:schemeClr val="accent1"/>
          </a:fillRef>
          <a:effectRef idx="2">
            <a:schemeClr val="accent1"/>
          </a:effectRef>
          <a:fontRef idx="minor">
            <a:schemeClr val="tx1"/>
          </a:fontRef>
        </p:style>
      </p:cxnSp>
      <p:sp>
        <p:nvSpPr>
          <p:cNvPr id="8" name="TextBox 7">
            <a:extLst>
              <a:ext uri="{FF2B5EF4-FFF2-40B4-BE49-F238E27FC236}">
                <a16:creationId xmlns:a16="http://schemas.microsoft.com/office/drawing/2014/main" id="{9BD7413B-AD9F-3BCC-D400-36A3C6EAB46D}"/>
              </a:ext>
            </a:extLst>
          </p:cNvPr>
          <p:cNvSpPr txBox="1"/>
          <p:nvPr/>
        </p:nvSpPr>
        <p:spPr>
          <a:xfrm>
            <a:off x="720600" y="3637061"/>
            <a:ext cx="8013496" cy="1061829"/>
          </a:xfrm>
          <a:prstGeom prst="rect">
            <a:avLst/>
          </a:prstGeom>
          <a:noFill/>
          <a:ln>
            <a:solidFill>
              <a:srgbClr val="C00000"/>
            </a:solidFill>
          </a:ln>
        </p:spPr>
        <p:txBody>
          <a:bodyPr wrap="square" rtlCol="0">
            <a:spAutoFit/>
          </a:bodyPr>
          <a:lstStyle/>
          <a:p>
            <a:endParaRPr lang="en-IN" sz="1050" dirty="0">
              <a:solidFill>
                <a:prstClr val="black"/>
              </a:solidFill>
              <a:latin typeface="Josefin Sans" pitchFamily="2" charset="0"/>
            </a:endParaRPr>
          </a:p>
          <a:p>
            <a:r>
              <a:rPr lang="en-IN" sz="1050" dirty="0">
                <a:solidFill>
                  <a:prstClr val="black"/>
                </a:solidFill>
                <a:latin typeface="Josefin Sans" pitchFamily="2" charset="0"/>
              </a:rPr>
              <a:t>Observation:</a:t>
            </a:r>
          </a:p>
          <a:p>
            <a:endParaRPr lang="en-US" sz="1050" dirty="0">
              <a:solidFill>
                <a:prstClr val="black"/>
              </a:solidFill>
              <a:latin typeface="Josefin Sans" pitchFamily="2" charset="0"/>
            </a:endParaRPr>
          </a:p>
          <a:p>
            <a:r>
              <a:rPr lang="en-US" sz="1050" dirty="0">
                <a:solidFill>
                  <a:prstClr val="black"/>
                </a:solidFill>
                <a:latin typeface="Josefin Sans" pitchFamily="2" charset="0"/>
              </a:rPr>
              <a:t>After training and predicting the model with Random Forest Regressor for their best parameter we were able to improve the performance of the model by a little bit. The model now correctly predicts 98% on training data and 90.367% on test data with an R2 score of 0.90366 and RMSE of 5.29</a:t>
            </a:r>
          </a:p>
        </p:txBody>
      </p:sp>
      <p:pic>
        <p:nvPicPr>
          <p:cNvPr id="4" name="Picture 3">
            <a:extLst>
              <a:ext uri="{FF2B5EF4-FFF2-40B4-BE49-F238E27FC236}">
                <a16:creationId xmlns:a16="http://schemas.microsoft.com/office/drawing/2014/main" id="{BE64E19A-D016-4BEC-54FE-536383B2AE97}"/>
              </a:ext>
            </a:extLst>
          </p:cNvPr>
          <p:cNvPicPr>
            <a:picLocks noChangeAspect="1"/>
          </p:cNvPicPr>
          <p:nvPr/>
        </p:nvPicPr>
        <p:blipFill>
          <a:blip r:embed="rId3"/>
          <a:stretch>
            <a:fillRect/>
          </a:stretch>
        </p:blipFill>
        <p:spPr>
          <a:xfrm>
            <a:off x="707667" y="689205"/>
            <a:ext cx="8067383" cy="2696934"/>
          </a:xfrm>
          <a:prstGeom prst="rect">
            <a:avLst/>
          </a:prstGeom>
        </p:spPr>
        <p:style>
          <a:lnRef idx="3">
            <a:schemeClr val="lt1"/>
          </a:lnRef>
          <a:fillRef idx="1">
            <a:schemeClr val="dk1"/>
          </a:fillRef>
          <a:effectRef idx="1">
            <a:schemeClr val="dk1"/>
          </a:effectRef>
          <a:fontRef idx="minor">
            <a:schemeClr val="lt1"/>
          </a:fontRef>
        </p:style>
      </p:pic>
    </p:spTree>
    <p:extLst>
      <p:ext uri="{BB962C8B-B14F-4D97-AF65-F5344CB8AC3E}">
        <p14:creationId xmlns:p14="http://schemas.microsoft.com/office/powerpoint/2010/main" val="20954692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8" name="Google Shape;98;p16"/>
          <p:cNvSpPr txBox="1">
            <a:spLocks noGrp="1"/>
          </p:cNvSpPr>
          <p:nvPr>
            <p:ph type="title"/>
          </p:nvPr>
        </p:nvSpPr>
        <p:spPr>
          <a:xfrm>
            <a:off x="720600" y="180799"/>
            <a:ext cx="7702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sz="2400" dirty="0"/>
              <a:t> HYPER-PARAMETER TUNING (II) </a:t>
            </a:r>
            <a:endParaRPr sz="2400" dirty="0"/>
          </a:p>
        </p:txBody>
      </p:sp>
      <p:cxnSp>
        <p:nvCxnSpPr>
          <p:cNvPr id="99" name="Google Shape;99;p16">
            <a:hlinkClick r:id="" action="ppaction://hlinkshowjump?jump=nextslide"/>
          </p:cNvPr>
          <p:cNvCxnSpPr/>
          <p:nvPr/>
        </p:nvCxnSpPr>
        <p:spPr>
          <a:xfrm>
            <a:off x="8643950" y="303450"/>
            <a:ext cx="262200" cy="0"/>
          </a:xfrm>
          <a:prstGeom prst="straightConnector1">
            <a:avLst/>
          </a:prstGeom>
          <a:noFill/>
          <a:ln w="9525" cap="flat" cmpd="sng">
            <a:solidFill>
              <a:schemeClr val="accent1"/>
            </a:solidFill>
            <a:prstDash val="solid"/>
            <a:round/>
            <a:headEnd type="none" w="med" len="med"/>
            <a:tailEnd type="triangle" w="med" len="med"/>
          </a:ln>
        </p:spPr>
      </p:cxnSp>
      <p:cxnSp>
        <p:nvCxnSpPr>
          <p:cNvPr id="3" name="Straight Connector 2">
            <a:extLst>
              <a:ext uri="{FF2B5EF4-FFF2-40B4-BE49-F238E27FC236}">
                <a16:creationId xmlns:a16="http://schemas.microsoft.com/office/drawing/2014/main" id="{558AF0C6-8FEC-E822-FEC3-2047EE196ECA}"/>
              </a:ext>
            </a:extLst>
          </p:cNvPr>
          <p:cNvCxnSpPr>
            <a:cxnSpLocks/>
          </p:cNvCxnSpPr>
          <p:nvPr/>
        </p:nvCxnSpPr>
        <p:spPr>
          <a:xfrm>
            <a:off x="409904" y="407194"/>
            <a:ext cx="0" cy="4429125"/>
          </a:xfrm>
          <a:prstGeom prst="line">
            <a:avLst/>
          </a:prstGeom>
        </p:spPr>
        <p:style>
          <a:lnRef idx="3">
            <a:schemeClr val="accent1"/>
          </a:lnRef>
          <a:fillRef idx="0">
            <a:schemeClr val="accent1"/>
          </a:fillRef>
          <a:effectRef idx="2">
            <a:schemeClr val="accent1"/>
          </a:effectRef>
          <a:fontRef idx="minor">
            <a:schemeClr val="tx1"/>
          </a:fontRef>
        </p:style>
      </p:cxnSp>
      <p:sp>
        <p:nvSpPr>
          <p:cNvPr id="8" name="TextBox 7">
            <a:extLst>
              <a:ext uri="{FF2B5EF4-FFF2-40B4-BE49-F238E27FC236}">
                <a16:creationId xmlns:a16="http://schemas.microsoft.com/office/drawing/2014/main" id="{9BD7413B-AD9F-3BCC-D400-36A3C6EAB46D}"/>
              </a:ext>
            </a:extLst>
          </p:cNvPr>
          <p:cNvSpPr txBox="1"/>
          <p:nvPr/>
        </p:nvSpPr>
        <p:spPr>
          <a:xfrm>
            <a:off x="675527" y="3615630"/>
            <a:ext cx="8013496" cy="1061829"/>
          </a:xfrm>
          <a:prstGeom prst="rect">
            <a:avLst/>
          </a:prstGeom>
          <a:noFill/>
          <a:ln>
            <a:solidFill>
              <a:srgbClr val="C00000"/>
            </a:solidFill>
          </a:ln>
        </p:spPr>
        <p:txBody>
          <a:bodyPr wrap="square" rtlCol="0">
            <a:spAutoFit/>
          </a:bodyPr>
          <a:lstStyle/>
          <a:p>
            <a:endParaRPr lang="en-IN" sz="1050" dirty="0">
              <a:solidFill>
                <a:prstClr val="black"/>
              </a:solidFill>
              <a:latin typeface="Josefin Sans" pitchFamily="2" charset="0"/>
            </a:endParaRPr>
          </a:p>
          <a:p>
            <a:r>
              <a:rPr lang="en-IN" sz="1050" dirty="0">
                <a:solidFill>
                  <a:prstClr val="black"/>
                </a:solidFill>
                <a:latin typeface="Josefin Sans" pitchFamily="2" charset="0"/>
              </a:rPr>
              <a:t>Observation:</a:t>
            </a:r>
          </a:p>
          <a:p>
            <a:endParaRPr lang="en-US" sz="1050" dirty="0">
              <a:solidFill>
                <a:prstClr val="black"/>
              </a:solidFill>
              <a:latin typeface="Josefin Sans" pitchFamily="2" charset="0"/>
            </a:endParaRPr>
          </a:p>
          <a:p>
            <a:r>
              <a:rPr lang="en-US" sz="1050" dirty="0">
                <a:solidFill>
                  <a:prstClr val="black"/>
                </a:solidFill>
                <a:latin typeface="Josefin Sans" pitchFamily="2" charset="0"/>
              </a:rPr>
              <a:t>After training and predicting the model with XG Boost Regression for their best parameter we were able to improve the performance of the model. The model now correctly predicts 98.49% on training data and 91.58% on test data with an R2 score of 0.9158 and RMSE of 4.94</a:t>
            </a:r>
          </a:p>
        </p:txBody>
      </p:sp>
      <p:pic>
        <p:nvPicPr>
          <p:cNvPr id="5" name="Picture 4">
            <a:extLst>
              <a:ext uri="{FF2B5EF4-FFF2-40B4-BE49-F238E27FC236}">
                <a16:creationId xmlns:a16="http://schemas.microsoft.com/office/drawing/2014/main" id="{C97C1133-4A55-819B-0450-EAE472DC9FCF}"/>
              </a:ext>
            </a:extLst>
          </p:cNvPr>
          <p:cNvPicPr>
            <a:picLocks noChangeAspect="1"/>
          </p:cNvPicPr>
          <p:nvPr/>
        </p:nvPicPr>
        <p:blipFill>
          <a:blip r:embed="rId3"/>
          <a:stretch>
            <a:fillRect/>
          </a:stretch>
        </p:blipFill>
        <p:spPr>
          <a:xfrm>
            <a:off x="830875" y="753499"/>
            <a:ext cx="7702800" cy="2632329"/>
          </a:xfrm>
          <a:prstGeom prst="rect">
            <a:avLst/>
          </a:prstGeom>
        </p:spPr>
        <p:style>
          <a:lnRef idx="3">
            <a:schemeClr val="lt1"/>
          </a:lnRef>
          <a:fillRef idx="1">
            <a:schemeClr val="dk1"/>
          </a:fillRef>
          <a:effectRef idx="1">
            <a:schemeClr val="dk1"/>
          </a:effectRef>
          <a:fontRef idx="minor">
            <a:schemeClr val="lt1"/>
          </a:fontRef>
        </p:style>
      </p:pic>
    </p:spTree>
    <p:extLst>
      <p:ext uri="{BB962C8B-B14F-4D97-AF65-F5344CB8AC3E}">
        <p14:creationId xmlns:p14="http://schemas.microsoft.com/office/powerpoint/2010/main" val="22997026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6"/>
          <p:cNvSpPr txBox="1">
            <a:spLocks noGrp="1"/>
          </p:cNvSpPr>
          <p:nvPr>
            <p:ph type="subTitle" idx="1"/>
          </p:nvPr>
        </p:nvSpPr>
        <p:spPr>
          <a:xfrm>
            <a:off x="864044" y="1160099"/>
            <a:ext cx="7136606" cy="2823302"/>
          </a:xfrm>
          <a:prstGeom prst="rect">
            <a:avLst/>
          </a:prstGeom>
        </p:spPr>
        <p:style>
          <a:lnRef idx="2">
            <a:schemeClr val="accent1"/>
          </a:lnRef>
          <a:fillRef idx="1">
            <a:schemeClr val="lt1"/>
          </a:fillRef>
          <a:effectRef idx="0">
            <a:schemeClr val="accent1"/>
          </a:effectRef>
          <a:fontRef idx="minor">
            <a:schemeClr val="dk1"/>
          </a:fontRef>
        </p:style>
        <p:txBody>
          <a:bodyPr spcFirstLastPara="1" wrap="square" lIns="91425" tIns="0" rIns="91425" bIns="274300" anchor="t" anchorCtr="0">
            <a:noAutofit/>
          </a:bodyPr>
          <a:lstStyle/>
          <a:p>
            <a:pPr marL="457200" lvl="0" indent="-304800" algn="l" rtl="0">
              <a:lnSpc>
                <a:spcPct val="115000"/>
              </a:lnSpc>
              <a:spcBef>
                <a:spcPts val="0"/>
              </a:spcBef>
              <a:spcAft>
                <a:spcPts val="0"/>
              </a:spcAft>
              <a:buClr>
                <a:schemeClr val="dk1"/>
              </a:buClr>
              <a:buSzPts val="1200"/>
              <a:buFont typeface="Josefin Sans"/>
              <a:buChar char="●"/>
            </a:pPr>
            <a:endParaRPr lang="en-US" sz="1100" dirty="0"/>
          </a:p>
          <a:p>
            <a:pPr marL="381000" indent="-228600" algn="ctr">
              <a:lnSpc>
                <a:spcPct val="115000"/>
              </a:lnSpc>
              <a:buClr>
                <a:schemeClr val="dk1"/>
              </a:buClr>
              <a:buFont typeface="Arial" panose="020B0604020202020204" pitchFamily="34" charset="0"/>
              <a:buChar char="•"/>
            </a:pPr>
            <a:r>
              <a:rPr lang="en-US" sz="1150" dirty="0"/>
              <a:t>We can see that out of the twelve models tried out here the top three performers were (in descending order according to the R2 score obtained) : Random Forest Regressor, XG Boost Regressor and Gradient Boosting Regressor. </a:t>
            </a:r>
          </a:p>
          <a:p>
            <a:pPr marL="381000" indent="-228600" algn="ctr">
              <a:lnSpc>
                <a:spcPct val="115000"/>
              </a:lnSpc>
              <a:buClr>
                <a:schemeClr val="dk1"/>
              </a:buClr>
              <a:buFont typeface="Arial" panose="020B0604020202020204" pitchFamily="34" charset="0"/>
              <a:buChar char="•"/>
            </a:pPr>
            <a:r>
              <a:rPr lang="en-US" sz="1150" dirty="0"/>
              <a:t>These three models also has the least RMSE when compared to the models developed by using other algorithms.</a:t>
            </a:r>
          </a:p>
          <a:p>
            <a:pPr marL="381000" indent="-228600" algn="ctr">
              <a:lnSpc>
                <a:spcPct val="115000"/>
              </a:lnSpc>
              <a:buClr>
                <a:schemeClr val="dk1"/>
              </a:buClr>
              <a:buFont typeface="Arial" panose="020B0604020202020204" pitchFamily="34" charset="0"/>
              <a:buChar char="•"/>
            </a:pPr>
            <a:endParaRPr lang="en-US" sz="1150" dirty="0"/>
          </a:p>
          <a:p>
            <a:pPr marL="323850" indent="-171450" algn="ctr">
              <a:lnSpc>
                <a:spcPct val="115000"/>
              </a:lnSpc>
              <a:buClr>
                <a:schemeClr val="dk1"/>
              </a:buClr>
              <a:buFont typeface="Arial" panose="020B0604020202020204" pitchFamily="34" charset="0"/>
              <a:buChar char="•"/>
            </a:pPr>
            <a:r>
              <a:rPr lang="en-US" sz="1150" dirty="0"/>
              <a:t>We need to use parameters based on polynomial features shows improvement when polynomial features were employed by Linear Regression</a:t>
            </a:r>
          </a:p>
          <a:p>
            <a:pPr marL="381000" indent="-228600" algn="ctr">
              <a:lnSpc>
                <a:spcPct val="115000"/>
              </a:lnSpc>
              <a:buClr>
                <a:schemeClr val="dk1"/>
              </a:buClr>
              <a:buFont typeface="Arial" panose="020B0604020202020204" pitchFamily="34" charset="0"/>
              <a:buChar char="•"/>
            </a:pPr>
            <a:endParaRPr lang="en-US" sz="1150" dirty="0"/>
          </a:p>
          <a:p>
            <a:pPr marL="381000" indent="-228600" algn="ctr">
              <a:lnSpc>
                <a:spcPct val="115000"/>
              </a:lnSpc>
              <a:buClr>
                <a:schemeClr val="dk1"/>
              </a:buClr>
              <a:buFont typeface="Arial" panose="020B0604020202020204" pitchFamily="34" charset="0"/>
              <a:buChar char="•"/>
            </a:pPr>
            <a:r>
              <a:rPr lang="en-US" sz="1150" dirty="0"/>
              <a:t>Tree based models have performed better as compared to other models. We must always tune our parameters of a model before stating that so and so model is the best performing one (as was observed in the case of XG Boost Regression). </a:t>
            </a:r>
          </a:p>
          <a:p>
            <a:pPr marL="323850" lvl="0" indent="-171450" algn="l" rtl="0">
              <a:lnSpc>
                <a:spcPct val="115000"/>
              </a:lnSpc>
              <a:spcBef>
                <a:spcPts val="0"/>
              </a:spcBef>
              <a:spcAft>
                <a:spcPts val="0"/>
              </a:spcAft>
              <a:buClr>
                <a:schemeClr val="dk1"/>
              </a:buClr>
              <a:buSzPts val="1200"/>
              <a:buFont typeface="Arial" panose="020B0604020202020204" pitchFamily="34" charset="0"/>
              <a:buChar char="•"/>
            </a:pPr>
            <a:endParaRPr lang="en-US" sz="1200" dirty="0"/>
          </a:p>
          <a:p>
            <a:pPr marL="457200" lvl="0" indent="-304800" algn="l" rtl="0">
              <a:lnSpc>
                <a:spcPct val="115000"/>
              </a:lnSpc>
              <a:spcBef>
                <a:spcPts val="0"/>
              </a:spcBef>
              <a:spcAft>
                <a:spcPts val="0"/>
              </a:spcAft>
              <a:buClr>
                <a:schemeClr val="dk1"/>
              </a:buClr>
              <a:buSzPts val="1200"/>
              <a:buFont typeface="Josefin Sans"/>
              <a:buChar char="●"/>
            </a:pPr>
            <a:endParaRPr lang="en-US" sz="1200" dirty="0"/>
          </a:p>
          <a:p>
            <a:pPr marL="457200" lvl="0" indent="-304800" algn="l" rtl="0">
              <a:lnSpc>
                <a:spcPct val="115000"/>
              </a:lnSpc>
              <a:spcBef>
                <a:spcPts val="0"/>
              </a:spcBef>
              <a:spcAft>
                <a:spcPts val="0"/>
              </a:spcAft>
              <a:buClr>
                <a:schemeClr val="dk1"/>
              </a:buClr>
              <a:buSzPts val="1200"/>
              <a:buFont typeface="Josefin Sans"/>
              <a:buChar char="●"/>
            </a:pPr>
            <a:endParaRPr lang="en-US" sz="1100" dirty="0"/>
          </a:p>
          <a:p>
            <a:pPr marL="323850" lvl="0" indent="-171450" algn="l" rtl="0">
              <a:lnSpc>
                <a:spcPct val="115000"/>
              </a:lnSpc>
              <a:spcBef>
                <a:spcPts val="0"/>
              </a:spcBef>
              <a:spcAft>
                <a:spcPts val="0"/>
              </a:spcAft>
              <a:buClr>
                <a:schemeClr val="dk1"/>
              </a:buClr>
              <a:buSzPts val="1200"/>
              <a:buFont typeface="Wingdings" panose="05000000000000000000" pitchFamily="2" charset="2"/>
              <a:buChar char="§"/>
            </a:pPr>
            <a:endParaRPr lang="en-US" sz="1200" dirty="0">
              <a:solidFill>
                <a:schemeClr val="dk1"/>
              </a:solidFill>
              <a:latin typeface="Josefin Sans"/>
              <a:ea typeface="Josefin Sans"/>
              <a:cs typeface="Josefin Sans"/>
              <a:sym typeface="Josefin Sans"/>
            </a:endParaRPr>
          </a:p>
          <a:p>
            <a:pPr marL="152400" lvl="0" indent="0" algn="l" rtl="0">
              <a:lnSpc>
                <a:spcPct val="115000"/>
              </a:lnSpc>
              <a:spcBef>
                <a:spcPts val="0"/>
              </a:spcBef>
              <a:spcAft>
                <a:spcPts val="0"/>
              </a:spcAft>
              <a:buClr>
                <a:schemeClr val="dk1"/>
              </a:buClr>
              <a:buSzPts val="1200"/>
              <a:buNone/>
            </a:pPr>
            <a:endParaRPr lang="en-US" sz="1200" dirty="0">
              <a:solidFill>
                <a:schemeClr val="dk1"/>
              </a:solidFill>
              <a:latin typeface="Josefin Sans"/>
              <a:ea typeface="Josefin Sans"/>
              <a:cs typeface="Josefin Sans"/>
              <a:sym typeface="Josefin Sans"/>
            </a:endParaRPr>
          </a:p>
        </p:txBody>
      </p:sp>
      <p:sp>
        <p:nvSpPr>
          <p:cNvPr id="98" name="Google Shape;98;p16"/>
          <p:cNvSpPr txBox="1">
            <a:spLocks noGrp="1"/>
          </p:cNvSpPr>
          <p:nvPr>
            <p:ph type="title"/>
          </p:nvPr>
        </p:nvSpPr>
        <p:spPr>
          <a:xfrm>
            <a:off x="439363" y="497629"/>
            <a:ext cx="7702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sz="2000" dirty="0"/>
              <a:t>   CONCLUSION</a:t>
            </a:r>
            <a:endParaRPr sz="2000" dirty="0"/>
          </a:p>
        </p:txBody>
      </p:sp>
      <p:cxnSp>
        <p:nvCxnSpPr>
          <p:cNvPr id="99" name="Google Shape;99;p16">
            <a:hlinkClick r:id="" action="ppaction://hlinkshowjump?jump=nextslide"/>
          </p:cNvPr>
          <p:cNvCxnSpPr/>
          <p:nvPr/>
        </p:nvCxnSpPr>
        <p:spPr>
          <a:xfrm>
            <a:off x="8643950" y="303450"/>
            <a:ext cx="262200" cy="0"/>
          </a:xfrm>
          <a:prstGeom prst="straightConnector1">
            <a:avLst/>
          </a:prstGeom>
          <a:noFill/>
          <a:ln w="9525" cap="flat" cmpd="sng">
            <a:solidFill>
              <a:schemeClr val="accent1"/>
            </a:solidFill>
            <a:prstDash val="solid"/>
            <a:round/>
            <a:headEnd type="none" w="med" len="med"/>
            <a:tailEnd type="triangle" w="med" len="med"/>
          </a:ln>
        </p:spPr>
      </p:cxnSp>
      <p:cxnSp>
        <p:nvCxnSpPr>
          <p:cNvPr id="100" name="Google Shape;100;p16">
            <a:hlinkClick r:id="" action="ppaction://hlinkshowjump?jump=previousslide"/>
          </p:cNvPr>
          <p:cNvCxnSpPr/>
          <p:nvPr/>
        </p:nvCxnSpPr>
        <p:spPr>
          <a:xfrm rot="10800000">
            <a:off x="232775" y="303450"/>
            <a:ext cx="262200" cy="0"/>
          </a:xfrm>
          <a:prstGeom prst="straightConnector1">
            <a:avLst/>
          </a:prstGeom>
          <a:noFill/>
          <a:ln w="9525" cap="flat" cmpd="sng">
            <a:solidFill>
              <a:schemeClr val="accent1"/>
            </a:solidFill>
            <a:prstDash val="solid"/>
            <a:round/>
            <a:headEnd type="none" w="med" len="med"/>
            <a:tailEnd type="triangle" w="med" len="med"/>
          </a:ln>
        </p:spPr>
      </p:cxnSp>
      <p:cxnSp>
        <p:nvCxnSpPr>
          <p:cNvPr id="3" name="Straight Connector 2">
            <a:extLst>
              <a:ext uri="{FF2B5EF4-FFF2-40B4-BE49-F238E27FC236}">
                <a16:creationId xmlns:a16="http://schemas.microsoft.com/office/drawing/2014/main" id="{558AF0C6-8FEC-E822-FEC3-2047EE196ECA}"/>
              </a:ext>
            </a:extLst>
          </p:cNvPr>
          <p:cNvCxnSpPr/>
          <p:nvPr/>
        </p:nvCxnSpPr>
        <p:spPr>
          <a:xfrm>
            <a:off x="580947" y="734009"/>
            <a:ext cx="0" cy="3524977"/>
          </a:xfrm>
          <a:prstGeom prst="line">
            <a:avLst/>
          </a:prstGeom>
        </p:spPr>
        <p:style>
          <a:lnRef idx="3">
            <a:schemeClr val="accent1"/>
          </a:lnRef>
          <a:fillRef idx="0">
            <a:schemeClr val="accent1"/>
          </a:fillRef>
          <a:effectRef idx="2">
            <a:schemeClr val="accent1"/>
          </a:effectRef>
          <a:fontRef idx="minor">
            <a:schemeClr val="tx1"/>
          </a:fontRef>
        </p:style>
      </p:cxnSp>
      <p:cxnSp>
        <p:nvCxnSpPr>
          <p:cNvPr id="4" name="Straight Connector 3">
            <a:extLst>
              <a:ext uri="{FF2B5EF4-FFF2-40B4-BE49-F238E27FC236}">
                <a16:creationId xmlns:a16="http://schemas.microsoft.com/office/drawing/2014/main" id="{FCC55F5A-69C4-555F-E8F3-DEA9179AAE9C}"/>
              </a:ext>
            </a:extLst>
          </p:cNvPr>
          <p:cNvCxnSpPr/>
          <p:nvPr/>
        </p:nvCxnSpPr>
        <p:spPr>
          <a:xfrm>
            <a:off x="8497826" y="783979"/>
            <a:ext cx="0" cy="3524977"/>
          </a:xfrm>
          <a:prstGeom prst="line">
            <a:avLst/>
          </a:prstGeom>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346362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6"/>
          <p:cNvSpPr txBox="1">
            <a:spLocks noGrp="1"/>
          </p:cNvSpPr>
          <p:nvPr>
            <p:ph type="subTitle" idx="1"/>
          </p:nvPr>
        </p:nvSpPr>
        <p:spPr>
          <a:xfrm>
            <a:off x="632791" y="952844"/>
            <a:ext cx="7878417" cy="3678791"/>
          </a:xfrm>
          <a:prstGeom prst="rect">
            <a:avLst/>
          </a:prstGeom>
        </p:spPr>
        <p:style>
          <a:lnRef idx="2">
            <a:schemeClr val="accent1"/>
          </a:lnRef>
          <a:fillRef idx="1">
            <a:schemeClr val="lt1"/>
          </a:fillRef>
          <a:effectRef idx="0">
            <a:schemeClr val="accent1"/>
          </a:effectRef>
          <a:fontRef idx="minor">
            <a:schemeClr val="dk1"/>
          </a:fontRef>
        </p:style>
        <p:txBody>
          <a:bodyPr spcFirstLastPara="1" wrap="square" lIns="91425" tIns="0" rIns="91425" bIns="274300" anchor="t" anchorCtr="0">
            <a:noAutofit/>
          </a:bodyPr>
          <a:lstStyle/>
          <a:p>
            <a:pPr marL="152400" lvl="0" indent="0" algn="l" rtl="0">
              <a:lnSpc>
                <a:spcPct val="115000"/>
              </a:lnSpc>
              <a:spcBef>
                <a:spcPts val="0"/>
              </a:spcBef>
              <a:spcAft>
                <a:spcPts val="0"/>
              </a:spcAft>
              <a:buClr>
                <a:schemeClr val="dk1"/>
              </a:buClr>
              <a:buSzPts val="1200"/>
              <a:buNone/>
            </a:pPr>
            <a:endParaRPr lang="en-US" sz="1100" dirty="0"/>
          </a:p>
          <a:p>
            <a:pPr marL="323850" lvl="0" indent="-171450" algn="l" rtl="0">
              <a:lnSpc>
                <a:spcPct val="115000"/>
              </a:lnSpc>
              <a:spcBef>
                <a:spcPts val="0"/>
              </a:spcBef>
              <a:spcAft>
                <a:spcPts val="0"/>
              </a:spcAft>
              <a:buClr>
                <a:schemeClr val="dk1"/>
              </a:buClr>
              <a:buSzPts val="1200"/>
              <a:buFont typeface="Arial" panose="020B0604020202020204" pitchFamily="34" charset="0"/>
              <a:buChar char="•"/>
            </a:pPr>
            <a:r>
              <a:rPr lang="en-US" sz="1100" dirty="0"/>
              <a:t>This dashboard was developed with an understanding of how small food joints, restaurants, and food stands that are major contributors to the food and beverage business compute their revenue and analysis.</a:t>
            </a:r>
          </a:p>
          <a:p>
            <a:pPr marL="323850" lvl="0" indent="-171450" algn="l" rtl="0">
              <a:lnSpc>
                <a:spcPct val="115000"/>
              </a:lnSpc>
              <a:spcBef>
                <a:spcPts val="0"/>
              </a:spcBef>
              <a:spcAft>
                <a:spcPts val="0"/>
              </a:spcAft>
              <a:buClr>
                <a:schemeClr val="dk1"/>
              </a:buClr>
              <a:buSzPts val="1200"/>
              <a:buFont typeface="Arial" panose="020B0604020202020204" pitchFamily="34" charset="0"/>
              <a:buChar char="•"/>
            </a:pPr>
            <a:endParaRPr lang="en-US" sz="1100" dirty="0"/>
          </a:p>
          <a:p>
            <a:pPr marL="323850" lvl="0" indent="-171450" algn="l" rtl="0">
              <a:lnSpc>
                <a:spcPct val="115000"/>
              </a:lnSpc>
              <a:spcBef>
                <a:spcPts val="0"/>
              </a:spcBef>
              <a:spcAft>
                <a:spcPts val="0"/>
              </a:spcAft>
              <a:buClr>
                <a:schemeClr val="dk1"/>
              </a:buClr>
              <a:buSzPts val="1200"/>
              <a:buFont typeface="Arial" panose="020B0604020202020204" pitchFamily="34" charset="0"/>
              <a:buChar char="•"/>
            </a:pPr>
            <a:r>
              <a:rPr lang="en-US" sz="1100" dirty="0"/>
              <a:t>Which aid in managing and analyzing the performance of their workforce and assist in understanding which product generates the most revenue and sales on an annual, quarterly, and monthly basis.</a:t>
            </a:r>
          </a:p>
          <a:p>
            <a:pPr marL="323850" lvl="0" indent="-171450" algn="l" rtl="0">
              <a:lnSpc>
                <a:spcPct val="115000"/>
              </a:lnSpc>
              <a:spcBef>
                <a:spcPts val="0"/>
              </a:spcBef>
              <a:spcAft>
                <a:spcPts val="0"/>
              </a:spcAft>
              <a:buClr>
                <a:schemeClr val="dk1"/>
              </a:buClr>
              <a:buSzPts val="1200"/>
              <a:buFont typeface="Arial" panose="020B0604020202020204" pitchFamily="34" charset="0"/>
              <a:buChar char="•"/>
            </a:pPr>
            <a:endParaRPr lang="en-US" sz="1100" dirty="0"/>
          </a:p>
          <a:p>
            <a:pPr marL="323850" lvl="0" indent="-171450" algn="l" rtl="0">
              <a:lnSpc>
                <a:spcPct val="115000"/>
              </a:lnSpc>
              <a:spcBef>
                <a:spcPts val="0"/>
              </a:spcBef>
              <a:spcAft>
                <a:spcPts val="0"/>
              </a:spcAft>
              <a:buClr>
                <a:schemeClr val="dk1"/>
              </a:buClr>
              <a:buSzPts val="1200"/>
              <a:buFont typeface="Arial" panose="020B0604020202020204" pitchFamily="34" charset="0"/>
              <a:buChar char="•"/>
            </a:pPr>
            <a:r>
              <a:rPr lang="en-US" sz="1100" dirty="0"/>
              <a:t>The dataset was obtained via LinkedIn Ideas on Power-Bi Dashboard Analysis projects. Data Source : Microsoft Excel (MS Excel) = A) Product B) Sales</a:t>
            </a:r>
          </a:p>
          <a:p>
            <a:pPr marL="323850" lvl="0" indent="-171450" algn="l" rtl="0">
              <a:lnSpc>
                <a:spcPct val="115000"/>
              </a:lnSpc>
              <a:spcBef>
                <a:spcPts val="0"/>
              </a:spcBef>
              <a:spcAft>
                <a:spcPts val="0"/>
              </a:spcAft>
              <a:buClr>
                <a:schemeClr val="dk1"/>
              </a:buClr>
              <a:buSzPts val="1200"/>
              <a:buFont typeface="Arial" panose="020B0604020202020204" pitchFamily="34" charset="0"/>
              <a:buChar char="•"/>
            </a:pPr>
            <a:endParaRPr lang="en-US" sz="1100" dirty="0"/>
          </a:p>
          <a:p>
            <a:pPr marL="323850" lvl="0" indent="-171450" algn="l" rtl="0">
              <a:lnSpc>
                <a:spcPct val="115000"/>
              </a:lnSpc>
              <a:spcBef>
                <a:spcPts val="0"/>
              </a:spcBef>
              <a:spcAft>
                <a:spcPts val="0"/>
              </a:spcAft>
              <a:buClr>
                <a:schemeClr val="dk1"/>
              </a:buClr>
              <a:buSzPts val="1200"/>
              <a:buFont typeface="Arial" panose="020B0604020202020204" pitchFamily="34" charset="0"/>
              <a:buChar char="•"/>
            </a:pPr>
            <a:r>
              <a:rPr lang="en-US" sz="1100" dirty="0"/>
              <a:t>Under ‘Sales’ data we have:</a:t>
            </a:r>
          </a:p>
          <a:p>
            <a:pPr marL="152400" lvl="0" indent="0" algn="l" rtl="0">
              <a:lnSpc>
                <a:spcPct val="115000"/>
              </a:lnSpc>
              <a:spcBef>
                <a:spcPts val="0"/>
              </a:spcBef>
              <a:spcAft>
                <a:spcPts val="0"/>
              </a:spcAft>
              <a:buClr>
                <a:schemeClr val="dk1"/>
              </a:buClr>
              <a:buSzPts val="1200"/>
              <a:buNone/>
            </a:pPr>
            <a:r>
              <a:rPr lang="en-US" sz="1100" dirty="0"/>
              <a:t>Order Date, Order No, Product Key, Sales-Person Key, Sales Person, Supervisors, Manager, Channel, Quantity and Unit Price</a:t>
            </a:r>
          </a:p>
          <a:p>
            <a:pPr marL="152400" lvl="0" indent="0" algn="l" rtl="0">
              <a:lnSpc>
                <a:spcPct val="115000"/>
              </a:lnSpc>
              <a:spcBef>
                <a:spcPts val="0"/>
              </a:spcBef>
              <a:spcAft>
                <a:spcPts val="0"/>
              </a:spcAft>
              <a:buClr>
                <a:schemeClr val="dk1"/>
              </a:buClr>
              <a:buSzPts val="1200"/>
              <a:buNone/>
            </a:pPr>
            <a:endParaRPr lang="en-US" sz="1100" dirty="0"/>
          </a:p>
          <a:p>
            <a:pPr marL="323850" lvl="0" indent="-171450" algn="l" rtl="0">
              <a:lnSpc>
                <a:spcPct val="115000"/>
              </a:lnSpc>
              <a:spcBef>
                <a:spcPts val="0"/>
              </a:spcBef>
              <a:spcAft>
                <a:spcPts val="0"/>
              </a:spcAft>
              <a:buClr>
                <a:schemeClr val="dk1"/>
              </a:buClr>
              <a:buSzPts val="1200"/>
              <a:buFont typeface="Arial" panose="020B0604020202020204" pitchFamily="34" charset="0"/>
              <a:buChar char="•"/>
            </a:pPr>
            <a:r>
              <a:rPr lang="en-US" sz="1100" dirty="0"/>
              <a:t>Under ‘Product’ we have:</a:t>
            </a:r>
          </a:p>
          <a:p>
            <a:pPr marL="152400" lvl="0" indent="0" algn="l" rtl="0">
              <a:lnSpc>
                <a:spcPct val="115000"/>
              </a:lnSpc>
              <a:spcBef>
                <a:spcPts val="0"/>
              </a:spcBef>
              <a:spcAft>
                <a:spcPts val="0"/>
              </a:spcAft>
              <a:buClr>
                <a:schemeClr val="dk1"/>
              </a:buClr>
              <a:buSzPts val="1200"/>
              <a:buNone/>
            </a:pPr>
            <a:r>
              <a:rPr lang="en-US" sz="1100" dirty="0"/>
              <a:t>ID, Product Name, Product Category </a:t>
            </a:r>
          </a:p>
          <a:p>
            <a:pPr marL="152400" lvl="0" indent="0" algn="l" rtl="0">
              <a:lnSpc>
                <a:spcPct val="115000"/>
              </a:lnSpc>
              <a:spcBef>
                <a:spcPts val="0"/>
              </a:spcBef>
              <a:spcAft>
                <a:spcPts val="0"/>
              </a:spcAft>
              <a:buClr>
                <a:schemeClr val="dk1"/>
              </a:buClr>
              <a:buSzPts val="1200"/>
              <a:buNone/>
            </a:pPr>
            <a:endParaRPr lang="en-US" sz="1100" dirty="0"/>
          </a:p>
          <a:p>
            <a:pPr marL="323850" lvl="0" indent="-171450" algn="l" rtl="0">
              <a:lnSpc>
                <a:spcPct val="115000"/>
              </a:lnSpc>
              <a:spcBef>
                <a:spcPts val="0"/>
              </a:spcBef>
              <a:spcAft>
                <a:spcPts val="0"/>
              </a:spcAft>
              <a:buClr>
                <a:schemeClr val="dk1"/>
              </a:buClr>
              <a:buSzPts val="1200"/>
              <a:buFont typeface="Arial" panose="020B0604020202020204" pitchFamily="34" charset="0"/>
              <a:buChar char="•"/>
            </a:pPr>
            <a:r>
              <a:rPr lang="en-US" sz="1100" b="1" i="1" dirty="0"/>
              <a:t>Three KPIs (Key Performance Indicators) are: Total Orders, Total Revenue and Average Prices</a:t>
            </a:r>
          </a:p>
          <a:p>
            <a:pPr marL="152400" lvl="0" indent="0" algn="l" rtl="0">
              <a:lnSpc>
                <a:spcPct val="115000"/>
              </a:lnSpc>
              <a:spcBef>
                <a:spcPts val="0"/>
              </a:spcBef>
              <a:spcAft>
                <a:spcPts val="0"/>
              </a:spcAft>
              <a:buClr>
                <a:schemeClr val="dk1"/>
              </a:buClr>
              <a:buSzPts val="1200"/>
              <a:buNone/>
            </a:pPr>
            <a:endParaRPr lang="en-US" sz="1100" dirty="0"/>
          </a:p>
          <a:p>
            <a:pPr marL="152400" lvl="0" indent="0" algn="l" rtl="0">
              <a:lnSpc>
                <a:spcPct val="115000"/>
              </a:lnSpc>
              <a:spcBef>
                <a:spcPts val="0"/>
              </a:spcBef>
              <a:spcAft>
                <a:spcPts val="0"/>
              </a:spcAft>
              <a:buClr>
                <a:schemeClr val="dk1"/>
              </a:buClr>
              <a:buSzPts val="1200"/>
              <a:buNone/>
            </a:pPr>
            <a:endParaRPr lang="en-US" sz="1200" dirty="0">
              <a:solidFill>
                <a:schemeClr val="dk1"/>
              </a:solidFill>
              <a:latin typeface="Josefin Sans"/>
              <a:ea typeface="Josefin Sans"/>
              <a:cs typeface="Josefin Sans"/>
              <a:sym typeface="Josefin Sans"/>
            </a:endParaRPr>
          </a:p>
          <a:p>
            <a:pPr marL="152400" lvl="0" indent="0" algn="l" rtl="0">
              <a:lnSpc>
                <a:spcPct val="115000"/>
              </a:lnSpc>
              <a:spcBef>
                <a:spcPts val="0"/>
              </a:spcBef>
              <a:spcAft>
                <a:spcPts val="0"/>
              </a:spcAft>
              <a:buClr>
                <a:schemeClr val="dk1"/>
              </a:buClr>
              <a:buSzPts val="1200"/>
              <a:buNone/>
            </a:pPr>
            <a:endParaRPr lang="en-US" sz="1200" dirty="0">
              <a:solidFill>
                <a:schemeClr val="dk1"/>
              </a:solidFill>
              <a:latin typeface="Josefin Sans"/>
              <a:ea typeface="Josefin Sans"/>
              <a:cs typeface="Josefin Sans"/>
              <a:sym typeface="Josefin Sans"/>
            </a:endParaRPr>
          </a:p>
        </p:txBody>
      </p:sp>
      <p:cxnSp>
        <p:nvCxnSpPr>
          <p:cNvPr id="99" name="Google Shape;99;p16">
            <a:hlinkClick r:id="" action="ppaction://hlinkshowjump?jump=nextslide"/>
          </p:cNvPr>
          <p:cNvCxnSpPr/>
          <p:nvPr/>
        </p:nvCxnSpPr>
        <p:spPr>
          <a:xfrm>
            <a:off x="8643950" y="303450"/>
            <a:ext cx="262200" cy="0"/>
          </a:xfrm>
          <a:prstGeom prst="straightConnector1">
            <a:avLst/>
          </a:prstGeom>
          <a:noFill/>
          <a:ln w="9525" cap="flat" cmpd="sng">
            <a:solidFill>
              <a:schemeClr val="accent1"/>
            </a:solidFill>
            <a:prstDash val="solid"/>
            <a:round/>
            <a:headEnd type="none" w="med" len="med"/>
            <a:tailEnd type="triangle" w="med" len="med"/>
          </a:ln>
        </p:spPr>
      </p:cxnSp>
      <p:cxnSp>
        <p:nvCxnSpPr>
          <p:cNvPr id="100" name="Google Shape;100;p16">
            <a:hlinkClick r:id="" action="ppaction://hlinkshowjump?jump=previousslide"/>
          </p:cNvPr>
          <p:cNvCxnSpPr/>
          <p:nvPr/>
        </p:nvCxnSpPr>
        <p:spPr>
          <a:xfrm rot="10800000">
            <a:off x="232775" y="303450"/>
            <a:ext cx="262200" cy="0"/>
          </a:xfrm>
          <a:prstGeom prst="straightConnector1">
            <a:avLst/>
          </a:prstGeom>
          <a:noFill/>
          <a:ln w="9525" cap="flat" cmpd="sng">
            <a:solidFill>
              <a:schemeClr val="accent1"/>
            </a:solidFill>
            <a:prstDash val="solid"/>
            <a:round/>
            <a:headEnd type="none" w="med" len="med"/>
            <a:tailEnd type="triangle" w="med" len="med"/>
          </a:ln>
        </p:spPr>
      </p:cxnSp>
      <p:sp>
        <p:nvSpPr>
          <p:cNvPr id="2" name="Google Shape;98;p16">
            <a:extLst>
              <a:ext uri="{FF2B5EF4-FFF2-40B4-BE49-F238E27FC236}">
                <a16:creationId xmlns:a16="http://schemas.microsoft.com/office/drawing/2014/main" id="{534C66B6-610C-2065-2BD0-D74E69996F99}"/>
              </a:ext>
            </a:extLst>
          </p:cNvPr>
          <p:cNvSpPr txBox="1">
            <a:spLocks noGrp="1"/>
          </p:cNvSpPr>
          <p:nvPr>
            <p:ph type="title"/>
          </p:nvPr>
        </p:nvSpPr>
        <p:spPr>
          <a:xfrm>
            <a:off x="396517" y="350287"/>
            <a:ext cx="8157761" cy="439871"/>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sz="1400" dirty="0"/>
              <a:t>DATA VISUALISTION: POWER BI: </a:t>
            </a:r>
            <a:r>
              <a:rPr lang="en-IN" sz="1400" i="1" dirty="0">
                <a:solidFill>
                  <a:srgbClr val="FF0000"/>
                </a:solidFill>
              </a:rPr>
              <a:t>REVENUE &amp; SALES ANALYSIS OF FOOD INDUSTRY</a:t>
            </a:r>
            <a:endParaRPr sz="1400" dirty="0"/>
          </a:p>
        </p:txBody>
      </p:sp>
    </p:spTree>
    <p:extLst>
      <p:ext uri="{BB962C8B-B14F-4D97-AF65-F5344CB8AC3E}">
        <p14:creationId xmlns:p14="http://schemas.microsoft.com/office/powerpoint/2010/main" val="16866490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cxnSp>
        <p:nvCxnSpPr>
          <p:cNvPr id="99" name="Google Shape;99;p16">
            <a:hlinkClick r:id="" action="ppaction://hlinkshowjump?jump=nextslide"/>
          </p:cNvPr>
          <p:cNvCxnSpPr/>
          <p:nvPr/>
        </p:nvCxnSpPr>
        <p:spPr>
          <a:xfrm>
            <a:off x="8643950" y="303450"/>
            <a:ext cx="262200" cy="0"/>
          </a:xfrm>
          <a:prstGeom prst="straightConnector1">
            <a:avLst/>
          </a:prstGeom>
          <a:noFill/>
          <a:ln w="9525" cap="flat" cmpd="sng">
            <a:solidFill>
              <a:schemeClr val="accent1"/>
            </a:solidFill>
            <a:prstDash val="solid"/>
            <a:round/>
            <a:headEnd type="none" w="med" len="med"/>
            <a:tailEnd type="triangle" w="med" len="med"/>
          </a:ln>
        </p:spPr>
      </p:cxnSp>
      <p:cxnSp>
        <p:nvCxnSpPr>
          <p:cNvPr id="100" name="Google Shape;100;p16">
            <a:hlinkClick r:id="" action="ppaction://hlinkshowjump?jump=previousslide"/>
          </p:cNvPr>
          <p:cNvCxnSpPr/>
          <p:nvPr/>
        </p:nvCxnSpPr>
        <p:spPr>
          <a:xfrm rot="10800000">
            <a:off x="232775" y="303450"/>
            <a:ext cx="262200" cy="0"/>
          </a:xfrm>
          <a:prstGeom prst="straightConnector1">
            <a:avLst/>
          </a:prstGeom>
          <a:noFill/>
          <a:ln w="9525" cap="flat" cmpd="sng">
            <a:solidFill>
              <a:schemeClr val="accent1"/>
            </a:solidFill>
            <a:prstDash val="solid"/>
            <a:round/>
            <a:headEnd type="none" w="med" len="med"/>
            <a:tailEnd type="triangle" w="med" len="med"/>
          </a:ln>
        </p:spPr>
      </p:cxnSp>
      <p:pic>
        <p:nvPicPr>
          <p:cNvPr id="7" name="Picture 6">
            <a:extLst>
              <a:ext uri="{FF2B5EF4-FFF2-40B4-BE49-F238E27FC236}">
                <a16:creationId xmlns:a16="http://schemas.microsoft.com/office/drawing/2014/main" id="{7B0E668C-FC96-DCDD-2A9A-6C9DA3EAF4B5}"/>
              </a:ext>
            </a:extLst>
          </p:cNvPr>
          <p:cNvPicPr>
            <a:picLocks noChangeAspect="1"/>
          </p:cNvPicPr>
          <p:nvPr/>
        </p:nvPicPr>
        <p:blipFill rotWithShape="1">
          <a:blip r:embed="rId3"/>
          <a:srcRect l="3911" t="7222" r="2681" b="3611"/>
          <a:stretch/>
        </p:blipFill>
        <p:spPr>
          <a:xfrm>
            <a:off x="86139" y="76061"/>
            <a:ext cx="8870967" cy="4991377"/>
          </a:xfrm>
          <a:prstGeom prst="rect">
            <a:avLst/>
          </a:prstGeom>
        </p:spPr>
      </p:pic>
    </p:spTree>
    <p:extLst>
      <p:ext uri="{BB962C8B-B14F-4D97-AF65-F5344CB8AC3E}">
        <p14:creationId xmlns:p14="http://schemas.microsoft.com/office/powerpoint/2010/main" val="7979528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cxnSp>
        <p:nvCxnSpPr>
          <p:cNvPr id="99" name="Google Shape;99;p16">
            <a:hlinkClick r:id="" action="ppaction://hlinkshowjump?jump=nextslide"/>
          </p:cNvPr>
          <p:cNvCxnSpPr/>
          <p:nvPr/>
        </p:nvCxnSpPr>
        <p:spPr>
          <a:xfrm>
            <a:off x="8643950" y="303450"/>
            <a:ext cx="262200" cy="0"/>
          </a:xfrm>
          <a:prstGeom prst="straightConnector1">
            <a:avLst/>
          </a:prstGeom>
          <a:noFill/>
          <a:ln w="9525" cap="flat" cmpd="sng">
            <a:solidFill>
              <a:schemeClr val="accent1"/>
            </a:solidFill>
            <a:prstDash val="solid"/>
            <a:round/>
            <a:headEnd type="none" w="med" len="med"/>
            <a:tailEnd type="triangle" w="med" len="med"/>
          </a:ln>
        </p:spPr>
      </p:cxnSp>
      <p:cxnSp>
        <p:nvCxnSpPr>
          <p:cNvPr id="100" name="Google Shape;100;p16">
            <a:hlinkClick r:id="" action="ppaction://hlinkshowjump?jump=previousslide"/>
          </p:cNvPr>
          <p:cNvCxnSpPr/>
          <p:nvPr/>
        </p:nvCxnSpPr>
        <p:spPr>
          <a:xfrm rot="10800000">
            <a:off x="232775" y="303450"/>
            <a:ext cx="262200" cy="0"/>
          </a:xfrm>
          <a:prstGeom prst="straightConnector1">
            <a:avLst/>
          </a:prstGeom>
          <a:noFill/>
          <a:ln w="9525" cap="flat" cmpd="sng">
            <a:solidFill>
              <a:schemeClr val="accent1"/>
            </a:solidFill>
            <a:prstDash val="solid"/>
            <a:round/>
            <a:headEnd type="none" w="med" len="med"/>
            <a:tailEnd type="triangle" w="med" len="med"/>
          </a:ln>
        </p:spPr>
      </p:cxnSp>
      <p:grpSp>
        <p:nvGrpSpPr>
          <p:cNvPr id="6" name="Group 5">
            <a:extLst>
              <a:ext uri="{FF2B5EF4-FFF2-40B4-BE49-F238E27FC236}">
                <a16:creationId xmlns:a16="http://schemas.microsoft.com/office/drawing/2014/main" id="{84E28495-7157-CF70-444C-66CF1BE458D4}"/>
              </a:ext>
            </a:extLst>
          </p:cNvPr>
          <p:cNvGrpSpPr/>
          <p:nvPr/>
        </p:nvGrpSpPr>
        <p:grpSpPr>
          <a:xfrm>
            <a:off x="228601" y="285750"/>
            <a:ext cx="8677550" cy="4239410"/>
            <a:chOff x="4404835" y="1058856"/>
            <a:chExt cx="7151058" cy="5104973"/>
          </a:xfrm>
        </p:grpSpPr>
        <p:sp>
          <p:nvSpPr>
            <p:cNvPr id="8" name="Text Placeholder 2">
              <a:extLst>
                <a:ext uri="{FF2B5EF4-FFF2-40B4-BE49-F238E27FC236}">
                  <a16:creationId xmlns:a16="http://schemas.microsoft.com/office/drawing/2014/main" id="{45D06768-4711-5EC9-EE0F-7FA3F76FB868}"/>
                </a:ext>
              </a:extLst>
            </p:cNvPr>
            <p:cNvSpPr txBox="1">
              <a:spLocks/>
            </p:cNvSpPr>
            <p:nvPr/>
          </p:nvSpPr>
          <p:spPr>
            <a:xfrm>
              <a:off x="7236145" y="1058856"/>
              <a:ext cx="4238067" cy="1004195"/>
            </a:xfrm>
            <a:prstGeom prst="rect">
              <a:avLst/>
            </a:prstGeom>
          </p:spPr>
          <p:txBody>
            <a:bodyPr vert="horz" wrap="square" lIns="0" tIns="0" rIns="0" bIns="0" rtlCol="0" anchor="ctr" anchorCtr="0">
              <a:noAutofit/>
            </a:bodyPr>
            <a:lstStyle>
              <a:lvl1pPr marL="0" indent="0" algn="l" defTabSz="914400" rtl="0" eaLnBrk="1" latinLnBrk="0" hangingPunct="1">
                <a:lnSpc>
                  <a:spcPct val="90000"/>
                </a:lnSpc>
                <a:spcBef>
                  <a:spcPts val="600"/>
                </a:spcBef>
                <a:buFont typeface="Arial" panose="020B0604020202020204" pitchFamily="34" charset="0"/>
                <a:buNone/>
                <a:defRPr sz="1100" kern="1200">
                  <a:solidFill>
                    <a:schemeClr val="tx1"/>
                  </a:solidFill>
                  <a:latin typeface="+mn-lt"/>
                  <a:ea typeface="+mn-ea"/>
                  <a:cs typeface="+mn-cs"/>
                </a:defRPr>
              </a:lvl1pPr>
              <a:lvl2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2pPr>
              <a:lvl3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3pPr>
              <a:lvl4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4pPr>
              <a:lvl5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685800">
                <a:lnSpc>
                  <a:spcPct val="100000"/>
                </a:lnSpc>
                <a:spcBef>
                  <a:spcPts val="450"/>
                </a:spcBef>
                <a:buClrTx/>
              </a:pPr>
              <a:r>
                <a:rPr lang="en-US" sz="1000" dirty="0">
                  <a:solidFill>
                    <a:srgbClr val="114A5E"/>
                  </a:solidFill>
                  <a:latin typeface="Josefin Sans" pitchFamily="2" charset="0"/>
                  <a:cs typeface="Segoe UI" panose="020B0502040204020203" pitchFamily="34" charset="0"/>
                </a:rPr>
                <a:t>The</a:t>
              </a:r>
              <a:r>
                <a:rPr lang="en-US" sz="1050" dirty="0">
                  <a:solidFill>
                    <a:srgbClr val="114A5E"/>
                  </a:solidFill>
                  <a:latin typeface="Josefin Sans" pitchFamily="2" charset="0"/>
                  <a:cs typeface="Segoe UI" panose="020B0502040204020203" pitchFamily="34" charset="0"/>
                </a:rPr>
                <a:t> purpose of this study is to identify the best cement/concrete product available on the market, evaluate its strength using various machine learning modelling techniques.</a:t>
              </a:r>
            </a:p>
          </p:txBody>
        </p:sp>
        <p:sp>
          <p:nvSpPr>
            <p:cNvPr id="9" name="Rectangle 8">
              <a:extLst>
                <a:ext uri="{FF2B5EF4-FFF2-40B4-BE49-F238E27FC236}">
                  <a16:creationId xmlns:a16="http://schemas.microsoft.com/office/drawing/2014/main" id="{66084941-BBE5-E882-71DF-96E8ACDC1333}"/>
                </a:ext>
              </a:extLst>
            </p:cNvPr>
            <p:cNvSpPr/>
            <p:nvPr/>
          </p:nvSpPr>
          <p:spPr>
            <a:xfrm>
              <a:off x="4404836" y="1265735"/>
              <a:ext cx="2675362" cy="76152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dirty="0">
                <a:solidFill>
                  <a:prstClr val="white"/>
                </a:solidFill>
                <a:latin typeface="Josefin Sans" pitchFamily="2" charset="0"/>
              </a:endParaRPr>
            </a:p>
          </p:txBody>
        </p:sp>
        <p:sp>
          <p:nvSpPr>
            <p:cNvPr id="10" name="Text Placeholder 2">
              <a:extLst>
                <a:ext uri="{FF2B5EF4-FFF2-40B4-BE49-F238E27FC236}">
                  <a16:creationId xmlns:a16="http://schemas.microsoft.com/office/drawing/2014/main" id="{71EEB0B4-7289-41BB-6B41-EC416C874389}"/>
                </a:ext>
              </a:extLst>
            </p:cNvPr>
            <p:cNvSpPr txBox="1">
              <a:spLocks/>
            </p:cNvSpPr>
            <p:nvPr/>
          </p:nvSpPr>
          <p:spPr>
            <a:xfrm>
              <a:off x="5395532" y="1484595"/>
              <a:ext cx="1842280" cy="229076"/>
            </a:xfrm>
            <a:prstGeom prst="rect">
              <a:avLst/>
            </a:prstGeom>
          </p:spPr>
          <p:txBody>
            <a:bodyPr vert="horz" wrap="square" lIns="0" tIns="0" rIns="0" bIns="0" rtlCol="0" anchor="ctr" anchorCtr="0">
              <a:noAutofit/>
            </a:bodyPr>
            <a:lstStyle>
              <a:lvl1pPr marL="0" indent="0" algn="l" defTabSz="914400" rtl="0" eaLnBrk="1" latinLnBrk="0" hangingPunct="1">
                <a:lnSpc>
                  <a:spcPct val="90000"/>
                </a:lnSpc>
                <a:spcBef>
                  <a:spcPts val="600"/>
                </a:spcBef>
                <a:buFont typeface="Arial" panose="020B0604020202020204" pitchFamily="34" charset="0"/>
                <a:buNone/>
                <a:defRPr sz="1100" kern="1200">
                  <a:solidFill>
                    <a:schemeClr val="tx1"/>
                  </a:solidFill>
                  <a:latin typeface="+mn-lt"/>
                  <a:ea typeface="+mn-ea"/>
                  <a:cs typeface="+mn-cs"/>
                </a:defRPr>
              </a:lvl1pPr>
              <a:lvl2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2pPr>
              <a:lvl3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3pPr>
              <a:lvl4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4pPr>
              <a:lvl5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685800">
                <a:lnSpc>
                  <a:spcPct val="100000"/>
                </a:lnSpc>
                <a:spcBef>
                  <a:spcPts val="450"/>
                </a:spcBef>
                <a:buClrTx/>
              </a:pPr>
              <a:r>
                <a:rPr lang="en-US" sz="1200" b="1" dirty="0">
                  <a:solidFill>
                    <a:srgbClr val="114A5E"/>
                  </a:solidFill>
                  <a:latin typeface="Josefin Sans" pitchFamily="2" charset="0"/>
                  <a:cs typeface="Segoe UI" panose="020B0502040204020203" pitchFamily="34" charset="0"/>
                </a:rPr>
                <a:t>Project Description</a:t>
              </a:r>
            </a:p>
          </p:txBody>
        </p:sp>
        <p:sp>
          <p:nvSpPr>
            <p:cNvPr id="11" name="Rectangle 10">
              <a:extLst>
                <a:ext uri="{FF2B5EF4-FFF2-40B4-BE49-F238E27FC236}">
                  <a16:creationId xmlns:a16="http://schemas.microsoft.com/office/drawing/2014/main" id="{3213C3AC-C17F-4043-D45E-15EA725CC783}"/>
                </a:ext>
              </a:extLst>
            </p:cNvPr>
            <p:cNvSpPr/>
            <p:nvPr/>
          </p:nvSpPr>
          <p:spPr>
            <a:xfrm>
              <a:off x="4565812" y="1219200"/>
              <a:ext cx="525639" cy="638921"/>
            </a:xfrm>
            <a:prstGeom prst="rect">
              <a:avLst/>
            </a:prstGeom>
            <a:solidFill>
              <a:srgbClr val="F039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dirty="0">
                <a:solidFill>
                  <a:prstClr val="white"/>
                </a:solidFill>
                <a:latin typeface="Josefin Sans" pitchFamily="2" charset="0"/>
              </a:endParaRPr>
            </a:p>
          </p:txBody>
        </p:sp>
        <p:sp>
          <p:nvSpPr>
            <p:cNvPr id="12" name="Isosceles Triangle 11">
              <a:extLst>
                <a:ext uri="{FF2B5EF4-FFF2-40B4-BE49-F238E27FC236}">
                  <a16:creationId xmlns:a16="http://schemas.microsoft.com/office/drawing/2014/main" id="{BAA48BD3-4C48-8B62-F4A3-39251F142692}"/>
                </a:ext>
              </a:extLst>
            </p:cNvPr>
            <p:cNvSpPr/>
            <p:nvPr/>
          </p:nvSpPr>
          <p:spPr>
            <a:xfrm>
              <a:off x="5204733" y="1220016"/>
              <a:ext cx="48036" cy="45719"/>
            </a:xfrm>
            <a:prstGeom prst="triangle">
              <a:avLst>
                <a:gd name="adj" fmla="val 0"/>
              </a:avLst>
            </a:prstGeom>
            <a:solidFill>
              <a:srgbClr val="114A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white"/>
                </a:solidFill>
                <a:latin typeface="Josefin Sans" pitchFamily="2" charset="0"/>
              </a:endParaRPr>
            </a:p>
          </p:txBody>
        </p:sp>
        <p:sp>
          <p:nvSpPr>
            <p:cNvPr id="13" name="Rectangle 12">
              <a:extLst>
                <a:ext uri="{FF2B5EF4-FFF2-40B4-BE49-F238E27FC236}">
                  <a16:creationId xmlns:a16="http://schemas.microsoft.com/office/drawing/2014/main" id="{49AB5117-A6C3-01EA-25DA-A6D923D60D84}"/>
                </a:ext>
              </a:extLst>
            </p:cNvPr>
            <p:cNvSpPr/>
            <p:nvPr/>
          </p:nvSpPr>
          <p:spPr>
            <a:xfrm>
              <a:off x="4404836" y="2299879"/>
              <a:ext cx="2675362" cy="76152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dirty="0">
                <a:solidFill>
                  <a:prstClr val="white"/>
                </a:solidFill>
                <a:latin typeface="Josefin Sans" pitchFamily="2" charset="0"/>
              </a:endParaRPr>
            </a:p>
          </p:txBody>
        </p:sp>
        <p:sp>
          <p:nvSpPr>
            <p:cNvPr id="14" name="Text Placeholder 2">
              <a:extLst>
                <a:ext uri="{FF2B5EF4-FFF2-40B4-BE49-F238E27FC236}">
                  <a16:creationId xmlns:a16="http://schemas.microsoft.com/office/drawing/2014/main" id="{24B532FC-6240-5D25-3A24-8C4E3DB94C99}"/>
                </a:ext>
              </a:extLst>
            </p:cNvPr>
            <p:cNvSpPr txBox="1">
              <a:spLocks/>
            </p:cNvSpPr>
            <p:nvPr/>
          </p:nvSpPr>
          <p:spPr>
            <a:xfrm>
              <a:off x="5428648" y="2469910"/>
              <a:ext cx="1809164" cy="277904"/>
            </a:xfrm>
            <a:prstGeom prst="rect">
              <a:avLst/>
            </a:prstGeom>
          </p:spPr>
          <p:txBody>
            <a:bodyPr vert="horz" wrap="square" lIns="0" tIns="0" rIns="0" bIns="0" rtlCol="0" anchor="ctr" anchorCtr="0">
              <a:noAutofit/>
            </a:bodyPr>
            <a:lstStyle>
              <a:lvl1pPr marL="0" indent="0" algn="l" defTabSz="914400" rtl="0" eaLnBrk="1" latinLnBrk="0" hangingPunct="1">
                <a:lnSpc>
                  <a:spcPct val="90000"/>
                </a:lnSpc>
                <a:spcBef>
                  <a:spcPts val="600"/>
                </a:spcBef>
                <a:buFont typeface="Arial" panose="020B0604020202020204" pitchFamily="34" charset="0"/>
                <a:buNone/>
                <a:defRPr sz="1100" kern="1200">
                  <a:solidFill>
                    <a:schemeClr val="tx1"/>
                  </a:solidFill>
                  <a:latin typeface="+mn-lt"/>
                  <a:ea typeface="+mn-ea"/>
                  <a:cs typeface="+mn-cs"/>
                </a:defRPr>
              </a:lvl1pPr>
              <a:lvl2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2pPr>
              <a:lvl3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3pPr>
              <a:lvl4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4pPr>
              <a:lvl5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685800">
                <a:lnSpc>
                  <a:spcPct val="100000"/>
                </a:lnSpc>
                <a:spcBef>
                  <a:spcPts val="450"/>
                </a:spcBef>
                <a:buClrTx/>
              </a:pPr>
              <a:r>
                <a:rPr lang="en-US" sz="1200" b="1" dirty="0">
                  <a:solidFill>
                    <a:srgbClr val="114A5E"/>
                  </a:solidFill>
                  <a:latin typeface="Josefin Sans" pitchFamily="2" charset="0"/>
                  <a:cs typeface="Segoe UI" panose="020B0502040204020203" pitchFamily="34" charset="0"/>
                </a:rPr>
                <a:t>Project Findings</a:t>
              </a:r>
            </a:p>
          </p:txBody>
        </p:sp>
        <p:sp>
          <p:nvSpPr>
            <p:cNvPr id="15" name="Rectangle 14">
              <a:extLst>
                <a:ext uri="{FF2B5EF4-FFF2-40B4-BE49-F238E27FC236}">
                  <a16:creationId xmlns:a16="http://schemas.microsoft.com/office/drawing/2014/main" id="{0D0119A2-D5FC-BDDF-427B-2F695B1EF23B}"/>
                </a:ext>
              </a:extLst>
            </p:cNvPr>
            <p:cNvSpPr/>
            <p:nvPr/>
          </p:nvSpPr>
          <p:spPr>
            <a:xfrm>
              <a:off x="4565812" y="2253343"/>
              <a:ext cx="525639" cy="638921"/>
            </a:xfrm>
            <a:prstGeom prst="rect">
              <a:avLst/>
            </a:prstGeom>
            <a:solidFill>
              <a:srgbClr val="F039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dirty="0">
                <a:solidFill>
                  <a:prstClr val="white"/>
                </a:solidFill>
                <a:latin typeface="Josefin Sans" pitchFamily="2" charset="0"/>
              </a:endParaRPr>
            </a:p>
          </p:txBody>
        </p:sp>
        <p:sp>
          <p:nvSpPr>
            <p:cNvPr id="16" name="Isosceles Triangle 15">
              <a:extLst>
                <a:ext uri="{FF2B5EF4-FFF2-40B4-BE49-F238E27FC236}">
                  <a16:creationId xmlns:a16="http://schemas.microsoft.com/office/drawing/2014/main" id="{619F1E3C-3FBD-85ED-E698-1E87C76B1362}"/>
                </a:ext>
              </a:extLst>
            </p:cNvPr>
            <p:cNvSpPr/>
            <p:nvPr/>
          </p:nvSpPr>
          <p:spPr>
            <a:xfrm>
              <a:off x="5204733" y="2254159"/>
              <a:ext cx="48036" cy="45719"/>
            </a:xfrm>
            <a:prstGeom prst="triangle">
              <a:avLst>
                <a:gd name="adj" fmla="val 0"/>
              </a:avLst>
            </a:prstGeom>
            <a:solidFill>
              <a:srgbClr val="114A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white"/>
                </a:solidFill>
                <a:latin typeface="Josefin Sans" pitchFamily="2" charset="0"/>
              </a:endParaRPr>
            </a:p>
          </p:txBody>
        </p:sp>
        <p:sp>
          <p:nvSpPr>
            <p:cNvPr id="17" name="Rectangle 16">
              <a:extLst>
                <a:ext uri="{FF2B5EF4-FFF2-40B4-BE49-F238E27FC236}">
                  <a16:creationId xmlns:a16="http://schemas.microsoft.com/office/drawing/2014/main" id="{62AC770B-C4B2-642C-D4A1-E7A75B11523B}"/>
                </a:ext>
              </a:extLst>
            </p:cNvPr>
            <p:cNvSpPr/>
            <p:nvPr/>
          </p:nvSpPr>
          <p:spPr>
            <a:xfrm>
              <a:off x="4404835" y="3334021"/>
              <a:ext cx="2675363" cy="76152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dirty="0">
                <a:solidFill>
                  <a:prstClr val="white"/>
                </a:solidFill>
                <a:latin typeface="Josefin Sans" pitchFamily="2" charset="0"/>
              </a:endParaRPr>
            </a:p>
          </p:txBody>
        </p:sp>
        <p:sp>
          <p:nvSpPr>
            <p:cNvPr id="18" name="Text Placeholder 2">
              <a:extLst>
                <a:ext uri="{FF2B5EF4-FFF2-40B4-BE49-F238E27FC236}">
                  <a16:creationId xmlns:a16="http://schemas.microsoft.com/office/drawing/2014/main" id="{089DEA92-ED91-52EE-309C-C40DA743CBA1}"/>
                </a:ext>
              </a:extLst>
            </p:cNvPr>
            <p:cNvSpPr txBox="1">
              <a:spLocks/>
            </p:cNvSpPr>
            <p:nvPr/>
          </p:nvSpPr>
          <p:spPr>
            <a:xfrm>
              <a:off x="5395532" y="3552881"/>
              <a:ext cx="1842280" cy="229076"/>
            </a:xfrm>
            <a:prstGeom prst="rect">
              <a:avLst/>
            </a:prstGeom>
          </p:spPr>
          <p:txBody>
            <a:bodyPr vert="horz" wrap="square" lIns="0" tIns="0" rIns="0" bIns="0" rtlCol="0" anchor="ctr" anchorCtr="0">
              <a:noAutofit/>
            </a:bodyPr>
            <a:lstStyle>
              <a:lvl1pPr marL="0" indent="0" algn="l" defTabSz="914400" rtl="0" eaLnBrk="1" latinLnBrk="0" hangingPunct="1">
                <a:lnSpc>
                  <a:spcPct val="90000"/>
                </a:lnSpc>
                <a:spcBef>
                  <a:spcPts val="600"/>
                </a:spcBef>
                <a:buFont typeface="Arial" panose="020B0604020202020204" pitchFamily="34" charset="0"/>
                <a:buNone/>
                <a:defRPr sz="1100" kern="1200">
                  <a:solidFill>
                    <a:schemeClr val="tx1"/>
                  </a:solidFill>
                  <a:latin typeface="+mn-lt"/>
                  <a:ea typeface="+mn-ea"/>
                  <a:cs typeface="+mn-cs"/>
                </a:defRPr>
              </a:lvl1pPr>
              <a:lvl2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2pPr>
              <a:lvl3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3pPr>
              <a:lvl4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4pPr>
              <a:lvl5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685800">
                <a:lnSpc>
                  <a:spcPct val="100000"/>
                </a:lnSpc>
                <a:spcBef>
                  <a:spcPts val="450"/>
                </a:spcBef>
                <a:buClrTx/>
              </a:pPr>
              <a:r>
                <a:rPr lang="en-US" sz="1200" b="1" dirty="0">
                  <a:solidFill>
                    <a:srgbClr val="114A5E"/>
                  </a:solidFill>
                  <a:latin typeface="Josefin Sans" pitchFamily="2" charset="0"/>
                  <a:cs typeface="Segoe UI" panose="020B0502040204020203" pitchFamily="34" charset="0"/>
                </a:rPr>
                <a:t>Data Source</a:t>
              </a:r>
            </a:p>
          </p:txBody>
        </p:sp>
        <p:sp>
          <p:nvSpPr>
            <p:cNvPr id="19" name="Rectangle 18">
              <a:extLst>
                <a:ext uri="{FF2B5EF4-FFF2-40B4-BE49-F238E27FC236}">
                  <a16:creationId xmlns:a16="http://schemas.microsoft.com/office/drawing/2014/main" id="{EFF4D7C5-24AF-59F2-D0F2-2D831382BDAC}"/>
                </a:ext>
              </a:extLst>
            </p:cNvPr>
            <p:cNvSpPr/>
            <p:nvPr/>
          </p:nvSpPr>
          <p:spPr>
            <a:xfrm>
              <a:off x="4565812" y="3287486"/>
              <a:ext cx="525639" cy="638921"/>
            </a:xfrm>
            <a:prstGeom prst="rect">
              <a:avLst/>
            </a:prstGeom>
            <a:solidFill>
              <a:srgbClr val="F039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dirty="0">
                <a:solidFill>
                  <a:prstClr val="white"/>
                </a:solidFill>
                <a:latin typeface="Josefin Sans" pitchFamily="2" charset="0"/>
              </a:endParaRPr>
            </a:p>
          </p:txBody>
        </p:sp>
        <p:sp>
          <p:nvSpPr>
            <p:cNvPr id="20" name="Isosceles Triangle 19">
              <a:extLst>
                <a:ext uri="{FF2B5EF4-FFF2-40B4-BE49-F238E27FC236}">
                  <a16:creationId xmlns:a16="http://schemas.microsoft.com/office/drawing/2014/main" id="{8DD62D69-2CBA-FC31-4F26-957CD3A37D1D}"/>
                </a:ext>
              </a:extLst>
            </p:cNvPr>
            <p:cNvSpPr/>
            <p:nvPr/>
          </p:nvSpPr>
          <p:spPr>
            <a:xfrm>
              <a:off x="5204733" y="3288302"/>
              <a:ext cx="48036" cy="45719"/>
            </a:xfrm>
            <a:prstGeom prst="triangle">
              <a:avLst>
                <a:gd name="adj" fmla="val 0"/>
              </a:avLst>
            </a:prstGeom>
            <a:solidFill>
              <a:srgbClr val="114A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white"/>
                </a:solidFill>
                <a:latin typeface="Josefin Sans" pitchFamily="2" charset="0"/>
              </a:endParaRPr>
            </a:p>
          </p:txBody>
        </p:sp>
        <p:sp>
          <p:nvSpPr>
            <p:cNvPr id="21" name="Rectangle 20">
              <a:extLst>
                <a:ext uri="{FF2B5EF4-FFF2-40B4-BE49-F238E27FC236}">
                  <a16:creationId xmlns:a16="http://schemas.microsoft.com/office/drawing/2014/main" id="{629884CD-69CC-836B-341F-5CDEE612747E}"/>
                </a:ext>
              </a:extLst>
            </p:cNvPr>
            <p:cNvSpPr/>
            <p:nvPr/>
          </p:nvSpPr>
          <p:spPr>
            <a:xfrm>
              <a:off x="4472190" y="4368164"/>
              <a:ext cx="2631200" cy="76152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dirty="0">
                <a:solidFill>
                  <a:prstClr val="white"/>
                </a:solidFill>
                <a:latin typeface="Josefin Sans" pitchFamily="2" charset="0"/>
              </a:endParaRPr>
            </a:p>
          </p:txBody>
        </p:sp>
        <p:sp>
          <p:nvSpPr>
            <p:cNvPr id="22" name="Text Placeholder 2">
              <a:extLst>
                <a:ext uri="{FF2B5EF4-FFF2-40B4-BE49-F238E27FC236}">
                  <a16:creationId xmlns:a16="http://schemas.microsoft.com/office/drawing/2014/main" id="{99C31C1B-0353-CB7F-A779-6B77A65D503B}"/>
                </a:ext>
              </a:extLst>
            </p:cNvPr>
            <p:cNvSpPr txBox="1">
              <a:spLocks/>
            </p:cNvSpPr>
            <p:nvPr/>
          </p:nvSpPr>
          <p:spPr>
            <a:xfrm>
              <a:off x="5395532" y="4587024"/>
              <a:ext cx="1842280" cy="229076"/>
            </a:xfrm>
            <a:prstGeom prst="rect">
              <a:avLst/>
            </a:prstGeom>
          </p:spPr>
          <p:txBody>
            <a:bodyPr vert="horz" wrap="square" lIns="0" tIns="0" rIns="0" bIns="0" rtlCol="0" anchor="ctr" anchorCtr="0">
              <a:noAutofit/>
            </a:bodyPr>
            <a:lstStyle>
              <a:lvl1pPr marL="0" indent="0" algn="l" defTabSz="914400" rtl="0" eaLnBrk="1" latinLnBrk="0" hangingPunct="1">
                <a:lnSpc>
                  <a:spcPct val="90000"/>
                </a:lnSpc>
                <a:spcBef>
                  <a:spcPts val="600"/>
                </a:spcBef>
                <a:buFont typeface="Arial" panose="020B0604020202020204" pitchFamily="34" charset="0"/>
                <a:buNone/>
                <a:defRPr sz="1100" kern="1200">
                  <a:solidFill>
                    <a:schemeClr val="tx1"/>
                  </a:solidFill>
                  <a:latin typeface="+mn-lt"/>
                  <a:ea typeface="+mn-ea"/>
                  <a:cs typeface="+mn-cs"/>
                </a:defRPr>
              </a:lvl1pPr>
              <a:lvl2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2pPr>
              <a:lvl3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3pPr>
              <a:lvl4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4pPr>
              <a:lvl5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685800">
                <a:lnSpc>
                  <a:spcPct val="100000"/>
                </a:lnSpc>
                <a:spcBef>
                  <a:spcPts val="450"/>
                </a:spcBef>
                <a:buClrTx/>
              </a:pPr>
              <a:r>
                <a:rPr lang="en-US" sz="1200" b="1" dirty="0">
                  <a:solidFill>
                    <a:srgbClr val="114A5E"/>
                  </a:solidFill>
                  <a:latin typeface="Josefin Sans" pitchFamily="2" charset="0"/>
                  <a:cs typeface="Segoe UI" panose="020B0502040204020203" pitchFamily="34" charset="0"/>
                </a:rPr>
                <a:t>Data Set</a:t>
              </a:r>
            </a:p>
          </p:txBody>
        </p:sp>
        <p:sp>
          <p:nvSpPr>
            <p:cNvPr id="23" name="Rectangle 22">
              <a:extLst>
                <a:ext uri="{FF2B5EF4-FFF2-40B4-BE49-F238E27FC236}">
                  <a16:creationId xmlns:a16="http://schemas.microsoft.com/office/drawing/2014/main" id="{73BE24F9-A34A-159C-CA67-A437F866ED82}"/>
                </a:ext>
              </a:extLst>
            </p:cNvPr>
            <p:cNvSpPr/>
            <p:nvPr/>
          </p:nvSpPr>
          <p:spPr>
            <a:xfrm>
              <a:off x="4565812" y="4321629"/>
              <a:ext cx="525639" cy="638921"/>
            </a:xfrm>
            <a:prstGeom prst="rect">
              <a:avLst/>
            </a:prstGeom>
            <a:solidFill>
              <a:srgbClr val="F039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dirty="0">
                <a:solidFill>
                  <a:prstClr val="white"/>
                </a:solidFill>
                <a:latin typeface="Josefin Sans" pitchFamily="2" charset="0"/>
              </a:endParaRPr>
            </a:p>
          </p:txBody>
        </p:sp>
        <p:sp>
          <p:nvSpPr>
            <p:cNvPr id="24" name="Isosceles Triangle 23">
              <a:extLst>
                <a:ext uri="{FF2B5EF4-FFF2-40B4-BE49-F238E27FC236}">
                  <a16:creationId xmlns:a16="http://schemas.microsoft.com/office/drawing/2014/main" id="{400ABA97-9F55-BA56-E17B-87239F697195}"/>
                </a:ext>
              </a:extLst>
            </p:cNvPr>
            <p:cNvSpPr/>
            <p:nvPr/>
          </p:nvSpPr>
          <p:spPr>
            <a:xfrm>
              <a:off x="5204733" y="4322445"/>
              <a:ext cx="48036" cy="45719"/>
            </a:xfrm>
            <a:prstGeom prst="triangle">
              <a:avLst>
                <a:gd name="adj" fmla="val 0"/>
              </a:avLst>
            </a:prstGeom>
            <a:solidFill>
              <a:srgbClr val="114A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white"/>
                </a:solidFill>
                <a:latin typeface="Josefin Sans" pitchFamily="2" charset="0"/>
              </a:endParaRPr>
            </a:p>
          </p:txBody>
        </p:sp>
        <p:sp>
          <p:nvSpPr>
            <p:cNvPr id="25" name="Rectangle 24">
              <a:extLst>
                <a:ext uri="{FF2B5EF4-FFF2-40B4-BE49-F238E27FC236}">
                  <a16:creationId xmlns:a16="http://schemas.microsoft.com/office/drawing/2014/main" id="{08F674AA-1D64-26DC-1919-61ABBAA736F3}"/>
                </a:ext>
              </a:extLst>
            </p:cNvPr>
            <p:cNvSpPr/>
            <p:nvPr/>
          </p:nvSpPr>
          <p:spPr>
            <a:xfrm>
              <a:off x="4404835" y="5402306"/>
              <a:ext cx="2681161" cy="76152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dirty="0">
                <a:solidFill>
                  <a:prstClr val="white"/>
                </a:solidFill>
                <a:latin typeface="Josefin Sans" pitchFamily="2" charset="0"/>
              </a:endParaRPr>
            </a:p>
          </p:txBody>
        </p:sp>
        <p:sp>
          <p:nvSpPr>
            <p:cNvPr id="26" name="Text Placeholder 2">
              <a:extLst>
                <a:ext uri="{FF2B5EF4-FFF2-40B4-BE49-F238E27FC236}">
                  <a16:creationId xmlns:a16="http://schemas.microsoft.com/office/drawing/2014/main" id="{FBDD7B75-E1B5-0C54-6861-AF6FFF59C766}"/>
                </a:ext>
              </a:extLst>
            </p:cNvPr>
            <p:cNvSpPr txBox="1">
              <a:spLocks/>
            </p:cNvSpPr>
            <p:nvPr/>
          </p:nvSpPr>
          <p:spPr>
            <a:xfrm>
              <a:off x="5395532" y="5621167"/>
              <a:ext cx="1842280" cy="229076"/>
            </a:xfrm>
            <a:prstGeom prst="rect">
              <a:avLst/>
            </a:prstGeom>
          </p:spPr>
          <p:txBody>
            <a:bodyPr vert="horz" wrap="square" lIns="0" tIns="0" rIns="0" bIns="0" rtlCol="0" anchor="ctr" anchorCtr="0">
              <a:noAutofit/>
            </a:bodyPr>
            <a:lstStyle>
              <a:lvl1pPr marL="0" indent="0" algn="l" defTabSz="914400" rtl="0" eaLnBrk="1" latinLnBrk="0" hangingPunct="1">
                <a:lnSpc>
                  <a:spcPct val="90000"/>
                </a:lnSpc>
                <a:spcBef>
                  <a:spcPts val="600"/>
                </a:spcBef>
                <a:buFont typeface="Arial" panose="020B0604020202020204" pitchFamily="34" charset="0"/>
                <a:buNone/>
                <a:defRPr sz="1100" kern="1200">
                  <a:solidFill>
                    <a:schemeClr val="tx1"/>
                  </a:solidFill>
                  <a:latin typeface="+mn-lt"/>
                  <a:ea typeface="+mn-ea"/>
                  <a:cs typeface="+mn-cs"/>
                </a:defRPr>
              </a:lvl1pPr>
              <a:lvl2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2pPr>
              <a:lvl3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3pPr>
              <a:lvl4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4pPr>
              <a:lvl5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685800">
                <a:lnSpc>
                  <a:spcPct val="100000"/>
                </a:lnSpc>
                <a:spcBef>
                  <a:spcPts val="450"/>
                </a:spcBef>
                <a:buClrTx/>
              </a:pPr>
              <a:r>
                <a:rPr lang="en-US" sz="1200" b="1" dirty="0">
                  <a:solidFill>
                    <a:srgbClr val="114A5E"/>
                  </a:solidFill>
                  <a:latin typeface="Josefin Sans" pitchFamily="2" charset="0"/>
                  <a:cs typeface="Segoe UI" panose="020B0502040204020203" pitchFamily="34" charset="0"/>
                </a:rPr>
                <a:t>Modelling Methods</a:t>
              </a:r>
            </a:p>
          </p:txBody>
        </p:sp>
        <p:sp>
          <p:nvSpPr>
            <p:cNvPr id="27" name="Rectangle 26">
              <a:extLst>
                <a:ext uri="{FF2B5EF4-FFF2-40B4-BE49-F238E27FC236}">
                  <a16:creationId xmlns:a16="http://schemas.microsoft.com/office/drawing/2014/main" id="{A176E79E-6825-DA6C-BD7B-5962A910CFFC}"/>
                </a:ext>
              </a:extLst>
            </p:cNvPr>
            <p:cNvSpPr/>
            <p:nvPr/>
          </p:nvSpPr>
          <p:spPr>
            <a:xfrm>
              <a:off x="4565812" y="5355772"/>
              <a:ext cx="525639" cy="638921"/>
            </a:xfrm>
            <a:prstGeom prst="rect">
              <a:avLst/>
            </a:prstGeom>
            <a:solidFill>
              <a:srgbClr val="F039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dirty="0">
                <a:solidFill>
                  <a:prstClr val="white"/>
                </a:solidFill>
                <a:latin typeface="Josefin Sans" pitchFamily="2" charset="0"/>
              </a:endParaRPr>
            </a:p>
          </p:txBody>
        </p:sp>
        <p:sp>
          <p:nvSpPr>
            <p:cNvPr id="28" name="Isosceles Triangle 27">
              <a:extLst>
                <a:ext uri="{FF2B5EF4-FFF2-40B4-BE49-F238E27FC236}">
                  <a16:creationId xmlns:a16="http://schemas.microsoft.com/office/drawing/2014/main" id="{2F5CBDA1-1AB2-4975-5780-559826A9D00B}"/>
                </a:ext>
              </a:extLst>
            </p:cNvPr>
            <p:cNvSpPr/>
            <p:nvPr/>
          </p:nvSpPr>
          <p:spPr>
            <a:xfrm>
              <a:off x="5204733" y="5356588"/>
              <a:ext cx="48036" cy="45719"/>
            </a:xfrm>
            <a:prstGeom prst="triangle">
              <a:avLst>
                <a:gd name="adj" fmla="val 0"/>
              </a:avLst>
            </a:prstGeom>
            <a:solidFill>
              <a:srgbClr val="114A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white"/>
                </a:solidFill>
                <a:latin typeface="Josefin Sans" pitchFamily="2" charset="0"/>
              </a:endParaRPr>
            </a:p>
          </p:txBody>
        </p:sp>
        <p:sp>
          <p:nvSpPr>
            <p:cNvPr id="34" name="Text Placeholder 2">
              <a:extLst>
                <a:ext uri="{FF2B5EF4-FFF2-40B4-BE49-F238E27FC236}">
                  <a16:creationId xmlns:a16="http://schemas.microsoft.com/office/drawing/2014/main" id="{F75071C2-DAEF-4A96-54EF-85A8DFC88209}"/>
                </a:ext>
              </a:extLst>
            </p:cNvPr>
            <p:cNvSpPr txBox="1">
              <a:spLocks/>
            </p:cNvSpPr>
            <p:nvPr/>
          </p:nvSpPr>
          <p:spPr>
            <a:xfrm>
              <a:off x="7236145" y="1989399"/>
              <a:ext cx="4292587" cy="1717531"/>
            </a:xfrm>
            <a:prstGeom prst="rect">
              <a:avLst/>
            </a:prstGeom>
          </p:spPr>
          <p:txBody>
            <a:bodyPr vert="horz" wrap="square" lIns="0" tIns="0" rIns="0" bIns="0" rtlCol="0" anchor="ctr" anchorCtr="0">
              <a:noAutofit/>
            </a:bodyPr>
            <a:lstStyle>
              <a:lvl1pPr marL="0" indent="0" algn="l" defTabSz="914400" rtl="0" eaLnBrk="1" latinLnBrk="0" hangingPunct="1">
                <a:lnSpc>
                  <a:spcPct val="90000"/>
                </a:lnSpc>
                <a:spcBef>
                  <a:spcPts val="600"/>
                </a:spcBef>
                <a:buFont typeface="Arial" panose="020B0604020202020204" pitchFamily="34" charset="0"/>
                <a:buNone/>
                <a:defRPr sz="1100" kern="1200">
                  <a:solidFill>
                    <a:schemeClr val="tx1"/>
                  </a:solidFill>
                  <a:latin typeface="+mn-lt"/>
                  <a:ea typeface="+mn-ea"/>
                  <a:cs typeface="+mn-cs"/>
                </a:defRPr>
              </a:lvl1pPr>
              <a:lvl2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2pPr>
              <a:lvl3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3pPr>
              <a:lvl4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4pPr>
              <a:lvl5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71450" indent="-171450" defTabSz="685800">
                <a:lnSpc>
                  <a:spcPct val="100000"/>
                </a:lnSpc>
                <a:spcBef>
                  <a:spcPts val="450"/>
                </a:spcBef>
                <a:buClrTx/>
                <a:buFont typeface="Arial" panose="020B0604020202020204" pitchFamily="34" charset="0"/>
                <a:buChar char="•"/>
              </a:pPr>
              <a:r>
                <a:rPr lang="en-US" sz="1000" dirty="0">
                  <a:solidFill>
                    <a:srgbClr val="114A5E"/>
                  </a:solidFill>
                  <a:latin typeface="Josefin Sans" pitchFamily="2" charset="0"/>
                  <a:cs typeface="Segoe UI" panose="020B0502040204020203" pitchFamily="34" charset="0"/>
                </a:rPr>
                <a:t>Step I: Examining different machine learning modelling techniques for finding the high performing and effective concrete.</a:t>
              </a:r>
            </a:p>
            <a:p>
              <a:pPr marL="171450" indent="-171450" defTabSz="685800">
                <a:lnSpc>
                  <a:spcPct val="100000"/>
                </a:lnSpc>
                <a:spcBef>
                  <a:spcPts val="450"/>
                </a:spcBef>
                <a:buClrTx/>
                <a:buFont typeface="Arial" panose="020B0604020202020204" pitchFamily="34" charset="0"/>
                <a:buChar char="•"/>
              </a:pPr>
              <a:r>
                <a:rPr lang="en-US" sz="1000" dirty="0">
                  <a:solidFill>
                    <a:srgbClr val="114A5E"/>
                  </a:solidFill>
                  <a:latin typeface="Josefin Sans" pitchFamily="2" charset="0"/>
                  <a:cs typeface="Segoe UI" panose="020B0502040204020203" pitchFamily="34" charset="0"/>
                </a:rPr>
                <a:t>Step II: Understanding how various ingredients used for the formation of concrete contributes to it's quality and high performance.</a:t>
              </a:r>
            </a:p>
            <a:p>
              <a:pPr marL="171450" indent="-171450" defTabSz="685800">
                <a:lnSpc>
                  <a:spcPct val="100000"/>
                </a:lnSpc>
                <a:spcBef>
                  <a:spcPts val="450"/>
                </a:spcBef>
                <a:buClrTx/>
                <a:buFont typeface="Arial" panose="020B0604020202020204" pitchFamily="34" charset="0"/>
                <a:buChar char="•"/>
              </a:pPr>
              <a:r>
                <a:rPr lang="en-US" sz="1000" dirty="0">
                  <a:solidFill>
                    <a:srgbClr val="114A5E"/>
                  </a:solidFill>
                  <a:latin typeface="Josefin Sans" pitchFamily="2" charset="0"/>
                  <a:cs typeface="Segoe UI" panose="020B0502040204020203" pitchFamily="34" charset="0"/>
                </a:rPr>
                <a:t>Step III: Finding the top two models that showcases at most accuracy and precision in concrete qualities and it's ingredients.</a:t>
              </a:r>
            </a:p>
            <a:p>
              <a:pPr defTabSz="685800">
                <a:lnSpc>
                  <a:spcPct val="100000"/>
                </a:lnSpc>
                <a:spcBef>
                  <a:spcPts val="450"/>
                </a:spcBef>
                <a:buClrTx/>
              </a:pPr>
              <a:endParaRPr lang="en-US" sz="900" dirty="0">
                <a:solidFill>
                  <a:srgbClr val="114A5E"/>
                </a:solidFill>
                <a:latin typeface="Josefin Sans" pitchFamily="2" charset="0"/>
                <a:cs typeface="Segoe UI" panose="020B0502040204020203" pitchFamily="34" charset="0"/>
              </a:endParaRPr>
            </a:p>
          </p:txBody>
        </p:sp>
        <p:sp>
          <p:nvSpPr>
            <p:cNvPr id="35" name="Text Placeholder 2">
              <a:extLst>
                <a:ext uri="{FF2B5EF4-FFF2-40B4-BE49-F238E27FC236}">
                  <a16:creationId xmlns:a16="http://schemas.microsoft.com/office/drawing/2014/main" id="{6D499A1F-2F0F-F245-1400-17D571C097D6}"/>
                </a:ext>
              </a:extLst>
            </p:cNvPr>
            <p:cNvSpPr txBox="1">
              <a:spLocks/>
            </p:cNvSpPr>
            <p:nvPr/>
          </p:nvSpPr>
          <p:spPr>
            <a:xfrm>
              <a:off x="7242628" y="3383216"/>
              <a:ext cx="4231584" cy="761523"/>
            </a:xfrm>
            <a:prstGeom prst="rect">
              <a:avLst/>
            </a:prstGeom>
          </p:spPr>
          <p:txBody>
            <a:bodyPr vert="horz" wrap="square" lIns="0" tIns="0" rIns="0" bIns="0" rtlCol="0" anchor="ctr" anchorCtr="0">
              <a:noAutofit/>
            </a:bodyPr>
            <a:lstStyle>
              <a:lvl1pPr marL="0" indent="0" algn="l" defTabSz="914400" rtl="0" eaLnBrk="1" latinLnBrk="0" hangingPunct="1">
                <a:lnSpc>
                  <a:spcPct val="90000"/>
                </a:lnSpc>
                <a:spcBef>
                  <a:spcPts val="600"/>
                </a:spcBef>
                <a:buFont typeface="Arial" panose="020B0604020202020204" pitchFamily="34" charset="0"/>
                <a:buNone/>
                <a:defRPr sz="1100" kern="1200">
                  <a:solidFill>
                    <a:schemeClr val="tx1"/>
                  </a:solidFill>
                  <a:latin typeface="+mn-lt"/>
                  <a:ea typeface="+mn-ea"/>
                  <a:cs typeface="+mn-cs"/>
                </a:defRPr>
              </a:lvl1pPr>
              <a:lvl2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2pPr>
              <a:lvl3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3pPr>
              <a:lvl4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4pPr>
              <a:lvl5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685800">
                <a:lnSpc>
                  <a:spcPct val="100000"/>
                </a:lnSpc>
                <a:spcBef>
                  <a:spcPts val="450"/>
                </a:spcBef>
                <a:buClrTx/>
              </a:pPr>
              <a:endParaRPr lang="fi-FI" sz="900" dirty="0">
                <a:solidFill>
                  <a:srgbClr val="114A5E"/>
                </a:solidFill>
                <a:latin typeface="Josefin Sans" pitchFamily="2" charset="0"/>
                <a:cs typeface="Segoe UI" panose="020B0502040204020203" pitchFamily="34" charset="0"/>
              </a:endParaRPr>
            </a:p>
            <a:p>
              <a:pPr defTabSz="685800">
                <a:lnSpc>
                  <a:spcPct val="100000"/>
                </a:lnSpc>
                <a:spcBef>
                  <a:spcPts val="450"/>
                </a:spcBef>
                <a:buClrTx/>
              </a:pPr>
              <a:endParaRPr lang="fi-FI" sz="900" dirty="0">
                <a:solidFill>
                  <a:srgbClr val="114A5E"/>
                </a:solidFill>
                <a:latin typeface="Josefin Sans" pitchFamily="2" charset="0"/>
                <a:cs typeface="Segoe UI" panose="020B0502040204020203" pitchFamily="34" charset="0"/>
              </a:endParaRPr>
            </a:p>
            <a:p>
              <a:pPr defTabSz="685800">
                <a:lnSpc>
                  <a:spcPct val="100000"/>
                </a:lnSpc>
                <a:spcBef>
                  <a:spcPts val="450"/>
                </a:spcBef>
                <a:buClrTx/>
              </a:pPr>
              <a:r>
                <a:rPr lang="fi-FI" sz="1000" dirty="0">
                  <a:solidFill>
                    <a:srgbClr val="114A5E"/>
                  </a:solidFill>
                  <a:latin typeface="Josefin Sans" pitchFamily="2" charset="0"/>
                  <a:cs typeface="Segoe UI" panose="020B0502040204020203" pitchFamily="34" charset="0"/>
                </a:rPr>
                <a:t>Dataset: </a:t>
              </a:r>
              <a:r>
                <a:rPr lang="fi-FI" sz="1000" dirty="0">
                  <a:solidFill>
                    <a:srgbClr val="114A5E"/>
                  </a:solidFill>
                  <a:latin typeface="Josefin Sans" pitchFamily="2" charset="0"/>
                  <a:cs typeface="Segoe UI" panose="020B0502040204020203" pitchFamily="34" charset="0"/>
                  <a:hlinkClick r:id="rId3"/>
                </a:rPr>
                <a:t>https://www.kaggle.com/datasets/vinayakshanawad/cement-manufacturing-concrete-dataset</a:t>
              </a:r>
              <a:endParaRPr lang="fi-FI" sz="1000" dirty="0">
                <a:solidFill>
                  <a:srgbClr val="114A5E"/>
                </a:solidFill>
                <a:latin typeface="Josefin Sans" pitchFamily="2" charset="0"/>
                <a:cs typeface="Segoe UI" panose="020B0502040204020203" pitchFamily="34" charset="0"/>
              </a:endParaRPr>
            </a:p>
            <a:p>
              <a:pPr defTabSz="685800">
                <a:lnSpc>
                  <a:spcPct val="100000"/>
                </a:lnSpc>
                <a:spcBef>
                  <a:spcPts val="450"/>
                </a:spcBef>
                <a:buClrTx/>
              </a:pPr>
              <a:endParaRPr lang="fi-FI" sz="900" dirty="0">
                <a:solidFill>
                  <a:srgbClr val="114A5E"/>
                </a:solidFill>
                <a:latin typeface="Josefin Sans" pitchFamily="2" charset="0"/>
                <a:cs typeface="Segoe UI" panose="020B0502040204020203" pitchFamily="34" charset="0"/>
              </a:endParaRPr>
            </a:p>
            <a:p>
              <a:pPr defTabSz="685800">
                <a:lnSpc>
                  <a:spcPct val="100000"/>
                </a:lnSpc>
                <a:spcBef>
                  <a:spcPts val="450"/>
                </a:spcBef>
                <a:buClrTx/>
              </a:pPr>
              <a:endParaRPr lang="fi-FI" sz="900" dirty="0">
                <a:solidFill>
                  <a:srgbClr val="114A5E"/>
                </a:solidFill>
                <a:latin typeface="Josefin Sans" pitchFamily="2" charset="0"/>
                <a:cs typeface="Segoe UI" panose="020B0502040204020203" pitchFamily="34" charset="0"/>
              </a:endParaRPr>
            </a:p>
          </p:txBody>
        </p:sp>
        <p:sp>
          <p:nvSpPr>
            <p:cNvPr id="36" name="Text Placeholder 2">
              <a:extLst>
                <a:ext uri="{FF2B5EF4-FFF2-40B4-BE49-F238E27FC236}">
                  <a16:creationId xmlns:a16="http://schemas.microsoft.com/office/drawing/2014/main" id="{D3520DC2-E308-ED69-34D7-30B6F1080AAF}"/>
                </a:ext>
              </a:extLst>
            </p:cNvPr>
            <p:cNvSpPr txBox="1">
              <a:spLocks/>
            </p:cNvSpPr>
            <p:nvPr/>
          </p:nvSpPr>
          <p:spPr>
            <a:xfrm>
              <a:off x="7236747" y="4158077"/>
              <a:ext cx="4219952" cy="1075512"/>
            </a:xfrm>
            <a:prstGeom prst="rect">
              <a:avLst/>
            </a:prstGeom>
          </p:spPr>
          <p:txBody>
            <a:bodyPr vert="horz" wrap="square" lIns="0" tIns="0" rIns="0" bIns="0" rtlCol="0" anchor="ctr" anchorCtr="0">
              <a:noAutofit/>
            </a:bodyPr>
            <a:lstStyle>
              <a:lvl1pPr marL="0" indent="0" algn="l" defTabSz="914400" rtl="0" eaLnBrk="1" latinLnBrk="0" hangingPunct="1">
                <a:lnSpc>
                  <a:spcPct val="90000"/>
                </a:lnSpc>
                <a:spcBef>
                  <a:spcPts val="600"/>
                </a:spcBef>
                <a:buFont typeface="Arial" panose="020B0604020202020204" pitchFamily="34" charset="0"/>
                <a:buNone/>
                <a:defRPr sz="1100" kern="1200">
                  <a:solidFill>
                    <a:schemeClr val="tx1"/>
                  </a:solidFill>
                  <a:latin typeface="+mn-lt"/>
                  <a:ea typeface="+mn-ea"/>
                  <a:cs typeface="+mn-cs"/>
                </a:defRPr>
              </a:lvl1pPr>
              <a:lvl2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2pPr>
              <a:lvl3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3pPr>
              <a:lvl4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4pPr>
              <a:lvl5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685800">
                <a:lnSpc>
                  <a:spcPct val="100000"/>
                </a:lnSpc>
                <a:spcBef>
                  <a:spcPts val="450"/>
                </a:spcBef>
                <a:buClrTx/>
              </a:pPr>
              <a:r>
                <a:rPr lang="en-US" sz="1000" dirty="0" err="1">
                  <a:solidFill>
                    <a:srgbClr val="114A5E"/>
                  </a:solidFill>
                  <a:latin typeface="Josefin Sans" pitchFamily="2" charset="0"/>
                  <a:cs typeface="Segoe UI" panose="020B0502040204020203" pitchFamily="34" charset="0"/>
                </a:rPr>
                <a:t>i</a:t>
              </a:r>
              <a:r>
                <a:rPr lang="en-US" sz="1000" dirty="0">
                  <a:solidFill>
                    <a:srgbClr val="114A5E"/>
                  </a:solidFill>
                  <a:latin typeface="Josefin Sans" pitchFamily="2" charset="0"/>
                  <a:cs typeface="Segoe UI" panose="020B0502040204020203" pitchFamily="34" charset="0"/>
                </a:rPr>
                <a:t>) The actual concrete compressive strength (MPa) for a given mixture under a specific age (days) was determined from laboratory. Data is in raw form (not scaled). </a:t>
              </a:r>
            </a:p>
            <a:p>
              <a:pPr defTabSz="685800">
                <a:lnSpc>
                  <a:spcPct val="100000"/>
                </a:lnSpc>
                <a:spcBef>
                  <a:spcPts val="450"/>
                </a:spcBef>
                <a:buClrTx/>
              </a:pPr>
              <a:r>
                <a:rPr lang="en-US" sz="1000" dirty="0">
                  <a:solidFill>
                    <a:srgbClr val="114A5E"/>
                  </a:solidFill>
                  <a:latin typeface="Josefin Sans" pitchFamily="2" charset="0"/>
                  <a:cs typeface="Segoe UI" panose="020B0502040204020203" pitchFamily="34" charset="0"/>
                </a:rPr>
                <a:t>ii) The data has 8 quantitative input variables, and 1 quantitative output variable, and 1030 instances (observations).</a:t>
              </a:r>
            </a:p>
          </p:txBody>
        </p:sp>
        <p:sp>
          <p:nvSpPr>
            <p:cNvPr id="37" name="Text Placeholder 2">
              <a:extLst>
                <a:ext uri="{FF2B5EF4-FFF2-40B4-BE49-F238E27FC236}">
                  <a16:creationId xmlns:a16="http://schemas.microsoft.com/office/drawing/2014/main" id="{B197527A-AA2B-BE49-BE5C-3D1B93302C7F}"/>
                </a:ext>
              </a:extLst>
            </p:cNvPr>
            <p:cNvSpPr txBox="1">
              <a:spLocks/>
            </p:cNvSpPr>
            <p:nvPr/>
          </p:nvSpPr>
          <p:spPr>
            <a:xfrm>
              <a:off x="7236145" y="5464903"/>
              <a:ext cx="4319748" cy="654261"/>
            </a:xfrm>
            <a:prstGeom prst="rect">
              <a:avLst/>
            </a:prstGeom>
          </p:spPr>
          <p:txBody>
            <a:bodyPr vert="horz" wrap="square" lIns="0" tIns="0" rIns="0" bIns="0" rtlCol="0" anchor="ctr" anchorCtr="0">
              <a:noAutofit/>
            </a:bodyPr>
            <a:lstStyle>
              <a:lvl1pPr marL="0" indent="0" algn="l" defTabSz="914400" rtl="0" eaLnBrk="1" latinLnBrk="0" hangingPunct="1">
                <a:lnSpc>
                  <a:spcPct val="90000"/>
                </a:lnSpc>
                <a:spcBef>
                  <a:spcPts val="600"/>
                </a:spcBef>
                <a:buFont typeface="Arial" panose="020B0604020202020204" pitchFamily="34" charset="0"/>
                <a:buNone/>
                <a:defRPr sz="1100" kern="1200">
                  <a:solidFill>
                    <a:schemeClr val="tx1"/>
                  </a:solidFill>
                  <a:latin typeface="+mn-lt"/>
                  <a:ea typeface="+mn-ea"/>
                  <a:cs typeface="+mn-cs"/>
                </a:defRPr>
              </a:lvl1pPr>
              <a:lvl2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2pPr>
              <a:lvl3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3pPr>
              <a:lvl4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4pPr>
              <a:lvl5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685800">
                <a:lnSpc>
                  <a:spcPct val="100000"/>
                </a:lnSpc>
                <a:spcBef>
                  <a:spcPts val="450"/>
                </a:spcBef>
                <a:buClrTx/>
              </a:pPr>
              <a:r>
                <a:rPr lang="en-US" sz="1000" dirty="0">
                  <a:solidFill>
                    <a:srgbClr val="114A5E"/>
                  </a:solidFill>
                  <a:latin typeface="Josefin Sans" pitchFamily="2" charset="0"/>
                  <a:cs typeface="Segoe UI" panose="020B0502040204020203" pitchFamily="34" charset="0"/>
                </a:rPr>
                <a:t>Polynomial Featurization, Linear Regression, Ridge &amp; Lasso Regressor, KNN Regressor, SVM Regressor, Decision Tree, Random Forest, Bagging, AdaBoost &amp; XG Boost</a:t>
              </a:r>
            </a:p>
          </p:txBody>
        </p:sp>
        <p:grpSp>
          <p:nvGrpSpPr>
            <p:cNvPr id="38" name="Group 37">
              <a:extLst>
                <a:ext uri="{FF2B5EF4-FFF2-40B4-BE49-F238E27FC236}">
                  <a16:creationId xmlns:a16="http://schemas.microsoft.com/office/drawing/2014/main" id="{101B6C21-5D8E-E4AC-AD61-82C3DB15317F}"/>
                </a:ext>
              </a:extLst>
            </p:cNvPr>
            <p:cNvGrpSpPr/>
            <p:nvPr/>
          </p:nvGrpSpPr>
          <p:grpSpPr>
            <a:xfrm>
              <a:off x="4721759" y="1396036"/>
              <a:ext cx="327027" cy="285248"/>
              <a:chOff x="4113213" y="3640138"/>
              <a:chExt cx="360363" cy="314325"/>
            </a:xfrm>
            <a:solidFill>
              <a:schemeClr val="bg1"/>
            </a:solidFill>
          </p:grpSpPr>
          <p:sp>
            <p:nvSpPr>
              <p:cNvPr id="70" name="Freeform 1760">
                <a:extLst>
                  <a:ext uri="{FF2B5EF4-FFF2-40B4-BE49-F238E27FC236}">
                    <a16:creationId xmlns:a16="http://schemas.microsoft.com/office/drawing/2014/main" id="{EE5028A5-F612-3214-5220-82242CF3D952}"/>
                  </a:ext>
                </a:extLst>
              </p:cNvPr>
              <p:cNvSpPr>
                <a:spLocks/>
              </p:cNvSpPr>
              <p:nvPr/>
            </p:nvSpPr>
            <p:spPr bwMode="auto">
              <a:xfrm>
                <a:off x="4113213" y="3640138"/>
                <a:ext cx="360363" cy="314325"/>
              </a:xfrm>
              <a:custGeom>
                <a:avLst/>
                <a:gdLst>
                  <a:gd name="T0" fmla="*/ 94 w 96"/>
                  <a:gd name="T1" fmla="*/ 84 h 84"/>
                  <a:gd name="T2" fmla="*/ 2 w 96"/>
                  <a:gd name="T3" fmla="*/ 84 h 84"/>
                  <a:gd name="T4" fmla="*/ 0 w 96"/>
                  <a:gd name="T5" fmla="*/ 82 h 84"/>
                  <a:gd name="T6" fmla="*/ 0 w 96"/>
                  <a:gd name="T7" fmla="*/ 2 h 84"/>
                  <a:gd name="T8" fmla="*/ 2 w 96"/>
                  <a:gd name="T9" fmla="*/ 0 h 84"/>
                  <a:gd name="T10" fmla="*/ 4 w 96"/>
                  <a:gd name="T11" fmla="*/ 2 h 84"/>
                  <a:gd name="T12" fmla="*/ 4 w 96"/>
                  <a:gd name="T13" fmla="*/ 80 h 84"/>
                  <a:gd name="T14" fmla="*/ 94 w 96"/>
                  <a:gd name="T15" fmla="*/ 80 h 84"/>
                  <a:gd name="T16" fmla="*/ 96 w 96"/>
                  <a:gd name="T17" fmla="*/ 82 h 84"/>
                  <a:gd name="T18" fmla="*/ 94 w 96"/>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84">
                    <a:moveTo>
                      <a:pt x="94" y="84"/>
                    </a:moveTo>
                    <a:cubicBezTo>
                      <a:pt x="2" y="84"/>
                      <a:pt x="2" y="84"/>
                      <a:pt x="2" y="84"/>
                    </a:cubicBezTo>
                    <a:cubicBezTo>
                      <a:pt x="1" y="84"/>
                      <a:pt x="0" y="83"/>
                      <a:pt x="0" y="82"/>
                    </a:cubicBezTo>
                    <a:cubicBezTo>
                      <a:pt x="0" y="2"/>
                      <a:pt x="0" y="2"/>
                      <a:pt x="0" y="2"/>
                    </a:cubicBezTo>
                    <a:cubicBezTo>
                      <a:pt x="0" y="1"/>
                      <a:pt x="1" y="0"/>
                      <a:pt x="2" y="0"/>
                    </a:cubicBezTo>
                    <a:cubicBezTo>
                      <a:pt x="3" y="0"/>
                      <a:pt x="4" y="1"/>
                      <a:pt x="4" y="2"/>
                    </a:cubicBezTo>
                    <a:cubicBezTo>
                      <a:pt x="4" y="80"/>
                      <a:pt x="4" y="80"/>
                      <a:pt x="4" y="80"/>
                    </a:cubicBezTo>
                    <a:cubicBezTo>
                      <a:pt x="94" y="80"/>
                      <a:pt x="94" y="80"/>
                      <a:pt x="94" y="80"/>
                    </a:cubicBezTo>
                    <a:cubicBezTo>
                      <a:pt x="95" y="80"/>
                      <a:pt x="96" y="81"/>
                      <a:pt x="96" y="82"/>
                    </a:cubicBezTo>
                    <a:cubicBezTo>
                      <a:pt x="96" y="83"/>
                      <a:pt x="95" y="84"/>
                      <a:pt x="94" y="8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pPr>
                <a:endParaRPr lang="id-ID" sz="1350" kern="1200">
                  <a:solidFill>
                    <a:prstClr val="black"/>
                  </a:solidFill>
                  <a:latin typeface="Josefin Sans" pitchFamily="2" charset="0"/>
                  <a:ea typeface="+mn-ea"/>
                  <a:cs typeface="+mn-cs"/>
                </a:endParaRPr>
              </a:p>
            </p:txBody>
          </p:sp>
          <p:sp>
            <p:nvSpPr>
              <p:cNvPr id="71" name="Freeform 1761">
                <a:extLst>
                  <a:ext uri="{FF2B5EF4-FFF2-40B4-BE49-F238E27FC236}">
                    <a16:creationId xmlns:a16="http://schemas.microsoft.com/office/drawing/2014/main" id="{A3201FF0-0D14-7B91-1ED5-91C3DE7CE1A9}"/>
                  </a:ext>
                </a:extLst>
              </p:cNvPr>
              <p:cNvSpPr>
                <a:spLocks/>
              </p:cNvSpPr>
              <p:nvPr/>
            </p:nvSpPr>
            <p:spPr bwMode="auto">
              <a:xfrm>
                <a:off x="4297363" y="3841750"/>
                <a:ext cx="63500" cy="68263"/>
              </a:xfrm>
              <a:custGeom>
                <a:avLst/>
                <a:gdLst>
                  <a:gd name="T0" fmla="*/ 15 w 17"/>
                  <a:gd name="T1" fmla="*/ 18 h 18"/>
                  <a:gd name="T2" fmla="*/ 1 w 17"/>
                  <a:gd name="T3" fmla="*/ 7 h 18"/>
                  <a:gd name="T4" fmla="*/ 1 w 17"/>
                  <a:gd name="T5" fmla="*/ 2 h 18"/>
                  <a:gd name="T6" fmla="*/ 2 w 17"/>
                  <a:gd name="T7" fmla="*/ 0 h 18"/>
                  <a:gd name="T8" fmla="*/ 4 w 17"/>
                  <a:gd name="T9" fmla="*/ 2 h 18"/>
                  <a:gd name="T10" fmla="*/ 5 w 17"/>
                  <a:gd name="T11" fmla="*/ 6 h 18"/>
                  <a:gd name="T12" fmla="*/ 15 w 17"/>
                  <a:gd name="T13" fmla="*/ 14 h 18"/>
                  <a:gd name="T14" fmla="*/ 17 w 17"/>
                  <a:gd name="T15" fmla="*/ 16 h 18"/>
                  <a:gd name="T16" fmla="*/ 15 w 17"/>
                  <a:gd name="T17"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18">
                    <a:moveTo>
                      <a:pt x="15" y="18"/>
                    </a:moveTo>
                    <a:cubicBezTo>
                      <a:pt x="8" y="18"/>
                      <a:pt x="2" y="13"/>
                      <a:pt x="1" y="7"/>
                    </a:cubicBezTo>
                    <a:cubicBezTo>
                      <a:pt x="1" y="2"/>
                      <a:pt x="1" y="2"/>
                      <a:pt x="1" y="2"/>
                    </a:cubicBezTo>
                    <a:cubicBezTo>
                      <a:pt x="0" y="1"/>
                      <a:pt x="1" y="0"/>
                      <a:pt x="2" y="0"/>
                    </a:cubicBezTo>
                    <a:cubicBezTo>
                      <a:pt x="3" y="0"/>
                      <a:pt x="4" y="1"/>
                      <a:pt x="4" y="2"/>
                    </a:cubicBezTo>
                    <a:cubicBezTo>
                      <a:pt x="5" y="6"/>
                      <a:pt x="5" y="6"/>
                      <a:pt x="5" y="6"/>
                    </a:cubicBezTo>
                    <a:cubicBezTo>
                      <a:pt x="6" y="11"/>
                      <a:pt x="10" y="14"/>
                      <a:pt x="15" y="14"/>
                    </a:cubicBezTo>
                    <a:cubicBezTo>
                      <a:pt x="16" y="14"/>
                      <a:pt x="17" y="15"/>
                      <a:pt x="17" y="16"/>
                    </a:cubicBezTo>
                    <a:cubicBezTo>
                      <a:pt x="17" y="17"/>
                      <a:pt x="16" y="18"/>
                      <a:pt x="15"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pPr>
                <a:endParaRPr lang="id-ID" sz="1350" kern="1200">
                  <a:solidFill>
                    <a:prstClr val="black"/>
                  </a:solidFill>
                  <a:latin typeface="Josefin Sans" pitchFamily="2" charset="0"/>
                  <a:ea typeface="+mn-ea"/>
                  <a:cs typeface="+mn-cs"/>
                </a:endParaRPr>
              </a:p>
            </p:txBody>
          </p:sp>
          <p:sp>
            <p:nvSpPr>
              <p:cNvPr id="72" name="Freeform 1762">
                <a:extLst>
                  <a:ext uri="{FF2B5EF4-FFF2-40B4-BE49-F238E27FC236}">
                    <a16:creationId xmlns:a16="http://schemas.microsoft.com/office/drawing/2014/main" id="{B0558570-2611-F285-8AF7-7D0D3D4EB180}"/>
                  </a:ext>
                </a:extLst>
              </p:cNvPr>
              <p:cNvSpPr>
                <a:spLocks/>
              </p:cNvSpPr>
              <p:nvPr/>
            </p:nvSpPr>
            <p:spPr bwMode="auto">
              <a:xfrm>
                <a:off x="4149725" y="3729038"/>
                <a:ext cx="136525" cy="180975"/>
              </a:xfrm>
              <a:custGeom>
                <a:avLst/>
                <a:gdLst>
                  <a:gd name="T0" fmla="*/ 2 w 36"/>
                  <a:gd name="T1" fmla="*/ 48 h 48"/>
                  <a:gd name="T2" fmla="*/ 0 w 36"/>
                  <a:gd name="T3" fmla="*/ 46 h 48"/>
                  <a:gd name="T4" fmla="*/ 2 w 36"/>
                  <a:gd name="T5" fmla="*/ 44 h 48"/>
                  <a:gd name="T6" fmla="*/ 12 w 36"/>
                  <a:gd name="T7" fmla="*/ 36 h 48"/>
                  <a:gd name="T8" fmla="*/ 17 w 36"/>
                  <a:gd name="T9" fmla="*/ 10 h 48"/>
                  <a:gd name="T10" fmla="*/ 28 w 36"/>
                  <a:gd name="T11" fmla="*/ 0 h 48"/>
                  <a:gd name="T12" fmla="*/ 35 w 36"/>
                  <a:gd name="T13" fmla="*/ 2 h 48"/>
                  <a:gd name="T14" fmla="*/ 35 w 36"/>
                  <a:gd name="T15" fmla="*/ 5 h 48"/>
                  <a:gd name="T16" fmla="*/ 33 w 36"/>
                  <a:gd name="T17" fmla="*/ 6 h 48"/>
                  <a:gd name="T18" fmla="*/ 28 w 36"/>
                  <a:gd name="T19" fmla="*/ 4 h 48"/>
                  <a:gd name="T20" fmla="*/ 21 w 36"/>
                  <a:gd name="T21" fmla="*/ 10 h 48"/>
                  <a:gd name="T22" fmla="*/ 16 w 36"/>
                  <a:gd name="T23" fmla="*/ 37 h 48"/>
                  <a:gd name="T24" fmla="*/ 2 w 36"/>
                  <a:gd name="T25"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 h="48">
                    <a:moveTo>
                      <a:pt x="2" y="48"/>
                    </a:moveTo>
                    <a:cubicBezTo>
                      <a:pt x="1" y="48"/>
                      <a:pt x="0" y="47"/>
                      <a:pt x="0" y="46"/>
                    </a:cubicBezTo>
                    <a:cubicBezTo>
                      <a:pt x="0" y="45"/>
                      <a:pt x="1" y="44"/>
                      <a:pt x="2" y="44"/>
                    </a:cubicBezTo>
                    <a:cubicBezTo>
                      <a:pt x="7" y="44"/>
                      <a:pt x="11" y="41"/>
                      <a:pt x="12" y="36"/>
                    </a:cubicBezTo>
                    <a:cubicBezTo>
                      <a:pt x="17" y="10"/>
                      <a:pt x="17" y="10"/>
                      <a:pt x="17" y="10"/>
                    </a:cubicBezTo>
                    <a:cubicBezTo>
                      <a:pt x="18" y="4"/>
                      <a:pt x="22" y="0"/>
                      <a:pt x="28" y="0"/>
                    </a:cubicBezTo>
                    <a:cubicBezTo>
                      <a:pt x="31" y="0"/>
                      <a:pt x="33" y="1"/>
                      <a:pt x="35" y="2"/>
                    </a:cubicBezTo>
                    <a:cubicBezTo>
                      <a:pt x="36" y="3"/>
                      <a:pt x="36" y="4"/>
                      <a:pt x="35" y="5"/>
                    </a:cubicBezTo>
                    <a:cubicBezTo>
                      <a:pt x="35" y="6"/>
                      <a:pt x="33" y="6"/>
                      <a:pt x="33" y="6"/>
                    </a:cubicBezTo>
                    <a:cubicBezTo>
                      <a:pt x="31" y="5"/>
                      <a:pt x="30" y="4"/>
                      <a:pt x="28" y="4"/>
                    </a:cubicBezTo>
                    <a:cubicBezTo>
                      <a:pt x="24" y="4"/>
                      <a:pt x="21" y="7"/>
                      <a:pt x="21" y="10"/>
                    </a:cubicBezTo>
                    <a:cubicBezTo>
                      <a:pt x="16" y="37"/>
                      <a:pt x="16" y="37"/>
                      <a:pt x="16" y="37"/>
                    </a:cubicBezTo>
                    <a:cubicBezTo>
                      <a:pt x="15" y="43"/>
                      <a:pt x="9" y="48"/>
                      <a:pt x="2"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pPr>
                <a:endParaRPr lang="id-ID" sz="1350" kern="1200" dirty="0">
                  <a:solidFill>
                    <a:prstClr val="black"/>
                  </a:solidFill>
                  <a:latin typeface="Josefin Sans" pitchFamily="2" charset="0"/>
                  <a:ea typeface="+mn-ea"/>
                  <a:cs typeface="+mn-cs"/>
                </a:endParaRPr>
              </a:p>
            </p:txBody>
          </p:sp>
          <p:sp>
            <p:nvSpPr>
              <p:cNvPr id="73" name="Freeform 1763">
                <a:extLst>
                  <a:ext uri="{FF2B5EF4-FFF2-40B4-BE49-F238E27FC236}">
                    <a16:creationId xmlns:a16="http://schemas.microsoft.com/office/drawing/2014/main" id="{1E5C877C-DA99-841B-A57E-E20489A62256}"/>
                  </a:ext>
                </a:extLst>
              </p:cNvPr>
              <p:cNvSpPr>
                <a:spLocks/>
              </p:cNvSpPr>
              <p:nvPr/>
            </p:nvSpPr>
            <p:spPr bwMode="auto">
              <a:xfrm>
                <a:off x="4171161" y="3770955"/>
                <a:ext cx="264315" cy="139057"/>
              </a:xfrm>
              <a:custGeom>
                <a:avLst/>
                <a:gdLst>
                  <a:gd name="T0" fmla="*/ 54 w 56"/>
                  <a:gd name="T1" fmla="*/ 48 h 48"/>
                  <a:gd name="T2" fmla="*/ 40 w 56"/>
                  <a:gd name="T3" fmla="*/ 37 h 48"/>
                  <a:gd name="T4" fmla="*/ 35 w 56"/>
                  <a:gd name="T5" fmla="*/ 10 h 48"/>
                  <a:gd name="T6" fmla="*/ 28 w 56"/>
                  <a:gd name="T7" fmla="*/ 4 h 48"/>
                  <a:gd name="T8" fmla="*/ 21 w 56"/>
                  <a:gd name="T9" fmla="*/ 10 h 48"/>
                  <a:gd name="T10" fmla="*/ 16 w 56"/>
                  <a:gd name="T11" fmla="*/ 37 h 48"/>
                  <a:gd name="T12" fmla="*/ 2 w 56"/>
                  <a:gd name="T13" fmla="*/ 48 h 48"/>
                  <a:gd name="T14" fmla="*/ 0 w 56"/>
                  <a:gd name="T15" fmla="*/ 46 h 48"/>
                  <a:gd name="T16" fmla="*/ 2 w 56"/>
                  <a:gd name="T17" fmla="*/ 44 h 48"/>
                  <a:gd name="T18" fmla="*/ 12 w 56"/>
                  <a:gd name="T19" fmla="*/ 36 h 48"/>
                  <a:gd name="T20" fmla="*/ 17 w 56"/>
                  <a:gd name="T21" fmla="*/ 10 h 48"/>
                  <a:gd name="T22" fmla="*/ 28 w 56"/>
                  <a:gd name="T23" fmla="*/ 0 h 48"/>
                  <a:gd name="T24" fmla="*/ 39 w 56"/>
                  <a:gd name="T25" fmla="*/ 10 h 48"/>
                  <a:gd name="T26" fmla="*/ 44 w 56"/>
                  <a:gd name="T27" fmla="*/ 36 h 48"/>
                  <a:gd name="T28" fmla="*/ 54 w 56"/>
                  <a:gd name="T29" fmla="*/ 44 h 48"/>
                  <a:gd name="T30" fmla="*/ 56 w 56"/>
                  <a:gd name="T31" fmla="*/ 46 h 48"/>
                  <a:gd name="T32" fmla="*/ 54 w 56"/>
                  <a:gd name="T33"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 h="48">
                    <a:moveTo>
                      <a:pt x="54" y="48"/>
                    </a:moveTo>
                    <a:cubicBezTo>
                      <a:pt x="47" y="48"/>
                      <a:pt x="41" y="43"/>
                      <a:pt x="40" y="37"/>
                    </a:cubicBezTo>
                    <a:cubicBezTo>
                      <a:pt x="35" y="10"/>
                      <a:pt x="35" y="10"/>
                      <a:pt x="35" y="10"/>
                    </a:cubicBezTo>
                    <a:cubicBezTo>
                      <a:pt x="35" y="7"/>
                      <a:pt x="32" y="4"/>
                      <a:pt x="28" y="4"/>
                    </a:cubicBezTo>
                    <a:cubicBezTo>
                      <a:pt x="24" y="4"/>
                      <a:pt x="21" y="7"/>
                      <a:pt x="21" y="10"/>
                    </a:cubicBezTo>
                    <a:cubicBezTo>
                      <a:pt x="16" y="37"/>
                      <a:pt x="16" y="37"/>
                      <a:pt x="16" y="37"/>
                    </a:cubicBezTo>
                    <a:cubicBezTo>
                      <a:pt x="15" y="43"/>
                      <a:pt x="9" y="48"/>
                      <a:pt x="2" y="48"/>
                    </a:cubicBezTo>
                    <a:cubicBezTo>
                      <a:pt x="1" y="48"/>
                      <a:pt x="0" y="47"/>
                      <a:pt x="0" y="46"/>
                    </a:cubicBezTo>
                    <a:cubicBezTo>
                      <a:pt x="0" y="45"/>
                      <a:pt x="1" y="44"/>
                      <a:pt x="2" y="44"/>
                    </a:cubicBezTo>
                    <a:cubicBezTo>
                      <a:pt x="7" y="44"/>
                      <a:pt x="11" y="41"/>
                      <a:pt x="12" y="36"/>
                    </a:cubicBezTo>
                    <a:cubicBezTo>
                      <a:pt x="17" y="10"/>
                      <a:pt x="17" y="10"/>
                      <a:pt x="17" y="10"/>
                    </a:cubicBezTo>
                    <a:cubicBezTo>
                      <a:pt x="18" y="4"/>
                      <a:pt x="22" y="0"/>
                      <a:pt x="28" y="0"/>
                    </a:cubicBezTo>
                    <a:cubicBezTo>
                      <a:pt x="34" y="0"/>
                      <a:pt x="38" y="4"/>
                      <a:pt x="39" y="10"/>
                    </a:cubicBezTo>
                    <a:cubicBezTo>
                      <a:pt x="44" y="36"/>
                      <a:pt x="44" y="36"/>
                      <a:pt x="44" y="36"/>
                    </a:cubicBezTo>
                    <a:cubicBezTo>
                      <a:pt x="45" y="41"/>
                      <a:pt x="49" y="44"/>
                      <a:pt x="54" y="44"/>
                    </a:cubicBezTo>
                    <a:cubicBezTo>
                      <a:pt x="55" y="44"/>
                      <a:pt x="56" y="45"/>
                      <a:pt x="56" y="46"/>
                    </a:cubicBezTo>
                    <a:cubicBezTo>
                      <a:pt x="56" y="47"/>
                      <a:pt x="55" y="48"/>
                      <a:pt x="54"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pPr>
                <a:endParaRPr lang="id-ID" sz="1350" kern="1200" dirty="0">
                  <a:solidFill>
                    <a:prstClr val="black"/>
                  </a:solidFill>
                  <a:latin typeface="Josefin Sans" pitchFamily="2" charset="0"/>
                  <a:ea typeface="+mn-ea"/>
                  <a:cs typeface="+mn-cs"/>
                </a:endParaRPr>
              </a:p>
            </p:txBody>
          </p:sp>
        </p:grpSp>
        <p:grpSp>
          <p:nvGrpSpPr>
            <p:cNvPr id="39" name="Group 38">
              <a:extLst>
                <a:ext uri="{FF2B5EF4-FFF2-40B4-BE49-F238E27FC236}">
                  <a16:creationId xmlns:a16="http://schemas.microsoft.com/office/drawing/2014/main" id="{325C167A-5497-1D71-5F7E-52D2B2A51023}"/>
                </a:ext>
              </a:extLst>
            </p:cNvPr>
            <p:cNvGrpSpPr/>
            <p:nvPr/>
          </p:nvGrpSpPr>
          <p:grpSpPr>
            <a:xfrm>
              <a:off x="4728962" y="2408569"/>
              <a:ext cx="312621" cy="328468"/>
              <a:chOff x="6276975" y="5051425"/>
              <a:chExt cx="344488" cy="361950"/>
            </a:xfrm>
            <a:solidFill>
              <a:schemeClr val="bg1"/>
            </a:solidFill>
          </p:grpSpPr>
          <p:sp>
            <p:nvSpPr>
              <p:cNvPr id="62" name="Freeform 1592">
                <a:extLst>
                  <a:ext uri="{FF2B5EF4-FFF2-40B4-BE49-F238E27FC236}">
                    <a16:creationId xmlns:a16="http://schemas.microsoft.com/office/drawing/2014/main" id="{3AB5AC39-60E3-EADC-10B1-39DFD5DCB0C6}"/>
                  </a:ext>
                </a:extLst>
              </p:cNvPr>
              <p:cNvSpPr>
                <a:spLocks noEditPoints="1"/>
              </p:cNvSpPr>
              <p:nvPr/>
            </p:nvSpPr>
            <p:spPr bwMode="auto">
              <a:xfrm>
                <a:off x="6276975" y="5051425"/>
                <a:ext cx="344488" cy="60325"/>
              </a:xfrm>
              <a:custGeom>
                <a:avLst/>
                <a:gdLst>
                  <a:gd name="T0" fmla="*/ 90 w 92"/>
                  <a:gd name="T1" fmla="*/ 16 h 16"/>
                  <a:gd name="T2" fmla="*/ 2 w 92"/>
                  <a:gd name="T3" fmla="*/ 16 h 16"/>
                  <a:gd name="T4" fmla="*/ 0 w 92"/>
                  <a:gd name="T5" fmla="*/ 14 h 16"/>
                  <a:gd name="T6" fmla="*/ 0 w 92"/>
                  <a:gd name="T7" fmla="*/ 2 h 16"/>
                  <a:gd name="T8" fmla="*/ 2 w 92"/>
                  <a:gd name="T9" fmla="*/ 0 h 16"/>
                  <a:gd name="T10" fmla="*/ 90 w 92"/>
                  <a:gd name="T11" fmla="*/ 0 h 16"/>
                  <a:gd name="T12" fmla="*/ 92 w 92"/>
                  <a:gd name="T13" fmla="*/ 2 h 16"/>
                  <a:gd name="T14" fmla="*/ 92 w 92"/>
                  <a:gd name="T15" fmla="*/ 14 h 16"/>
                  <a:gd name="T16" fmla="*/ 90 w 92"/>
                  <a:gd name="T17" fmla="*/ 16 h 16"/>
                  <a:gd name="T18" fmla="*/ 4 w 92"/>
                  <a:gd name="T19" fmla="*/ 12 h 16"/>
                  <a:gd name="T20" fmla="*/ 88 w 92"/>
                  <a:gd name="T21" fmla="*/ 12 h 16"/>
                  <a:gd name="T22" fmla="*/ 88 w 92"/>
                  <a:gd name="T23" fmla="*/ 4 h 16"/>
                  <a:gd name="T24" fmla="*/ 4 w 92"/>
                  <a:gd name="T25" fmla="*/ 4 h 16"/>
                  <a:gd name="T26" fmla="*/ 4 w 92"/>
                  <a:gd name="T27" fmla="*/ 1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2" h="16">
                    <a:moveTo>
                      <a:pt x="90" y="16"/>
                    </a:moveTo>
                    <a:cubicBezTo>
                      <a:pt x="2" y="16"/>
                      <a:pt x="2" y="16"/>
                      <a:pt x="2" y="16"/>
                    </a:cubicBezTo>
                    <a:cubicBezTo>
                      <a:pt x="1" y="16"/>
                      <a:pt x="0" y="15"/>
                      <a:pt x="0" y="14"/>
                    </a:cubicBezTo>
                    <a:cubicBezTo>
                      <a:pt x="0" y="2"/>
                      <a:pt x="0" y="2"/>
                      <a:pt x="0" y="2"/>
                    </a:cubicBezTo>
                    <a:cubicBezTo>
                      <a:pt x="0" y="1"/>
                      <a:pt x="1" y="0"/>
                      <a:pt x="2" y="0"/>
                    </a:cubicBezTo>
                    <a:cubicBezTo>
                      <a:pt x="90" y="0"/>
                      <a:pt x="90" y="0"/>
                      <a:pt x="90" y="0"/>
                    </a:cubicBezTo>
                    <a:cubicBezTo>
                      <a:pt x="91" y="0"/>
                      <a:pt x="92" y="1"/>
                      <a:pt x="92" y="2"/>
                    </a:cubicBezTo>
                    <a:cubicBezTo>
                      <a:pt x="92" y="14"/>
                      <a:pt x="92" y="14"/>
                      <a:pt x="92" y="14"/>
                    </a:cubicBezTo>
                    <a:cubicBezTo>
                      <a:pt x="92" y="15"/>
                      <a:pt x="91" y="16"/>
                      <a:pt x="90" y="16"/>
                    </a:cubicBezTo>
                    <a:close/>
                    <a:moveTo>
                      <a:pt x="4" y="12"/>
                    </a:moveTo>
                    <a:cubicBezTo>
                      <a:pt x="88" y="12"/>
                      <a:pt x="88" y="12"/>
                      <a:pt x="88" y="12"/>
                    </a:cubicBezTo>
                    <a:cubicBezTo>
                      <a:pt x="88" y="4"/>
                      <a:pt x="88" y="4"/>
                      <a:pt x="88" y="4"/>
                    </a:cubicBezTo>
                    <a:cubicBezTo>
                      <a:pt x="4" y="4"/>
                      <a:pt x="4" y="4"/>
                      <a:pt x="4" y="4"/>
                    </a:cubicBezTo>
                    <a:lnTo>
                      <a:pt x="4"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pPr>
                <a:endParaRPr lang="id-ID" sz="1350" kern="1200">
                  <a:solidFill>
                    <a:prstClr val="black"/>
                  </a:solidFill>
                  <a:latin typeface="Josefin Sans" pitchFamily="2" charset="0"/>
                  <a:ea typeface="+mn-ea"/>
                  <a:cs typeface="+mn-cs"/>
                </a:endParaRPr>
              </a:p>
            </p:txBody>
          </p:sp>
          <p:sp>
            <p:nvSpPr>
              <p:cNvPr id="63" name="Freeform 1593">
                <a:extLst>
                  <a:ext uri="{FF2B5EF4-FFF2-40B4-BE49-F238E27FC236}">
                    <a16:creationId xmlns:a16="http://schemas.microsoft.com/office/drawing/2014/main" id="{1B948AF8-728D-71B1-7042-3AA680CC9215}"/>
                  </a:ext>
                </a:extLst>
              </p:cNvPr>
              <p:cNvSpPr>
                <a:spLocks/>
              </p:cNvSpPr>
              <p:nvPr/>
            </p:nvSpPr>
            <p:spPr bwMode="auto">
              <a:xfrm>
                <a:off x="6276975" y="5307013"/>
                <a:ext cx="344488" cy="15875"/>
              </a:xfrm>
              <a:custGeom>
                <a:avLst/>
                <a:gdLst>
                  <a:gd name="T0" fmla="*/ 90 w 92"/>
                  <a:gd name="T1" fmla="*/ 4 h 4"/>
                  <a:gd name="T2" fmla="*/ 2 w 92"/>
                  <a:gd name="T3" fmla="*/ 4 h 4"/>
                  <a:gd name="T4" fmla="*/ 0 w 92"/>
                  <a:gd name="T5" fmla="*/ 2 h 4"/>
                  <a:gd name="T6" fmla="*/ 2 w 92"/>
                  <a:gd name="T7" fmla="*/ 0 h 4"/>
                  <a:gd name="T8" fmla="*/ 90 w 92"/>
                  <a:gd name="T9" fmla="*/ 0 h 4"/>
                  <a:gd name="T10" fmla="*/ 92 w 92"/>
                  <a:gd name="T11" fmla="*/ 2 h 4"/>
                  <a:gd name="T12" fmla="*/ 90 w 92"/>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92" h="4">
                    <a:moveTo>
                      <a:pt x="90" y="4"/>
                    </a:moveTo>
                    <a:cubicBezTo>
                      <a:pt x="2" y="4"/>
                      <a:pt x="2" y="4"/>
                      <a:pt x="2" y="4"/>
                    </a:cubicBezTo>
                    <a:cubicBezTo>
                      <a:pt x="1" y="4"/>
                      <a:pt x="0" y="3"/>
                      <a:pt x="0" y="2"/>
                    </a:cubicBezTo>
                    <a:cubicBezTo>
                      <a:pt x="0" y="1"/>
                      <a:pt x="1" y="0"/>
                      <a:pt x="2" y="0"/>
                    </a:cubicBezTo>
                    <a:cubicBezTo>
                      <a:pt x="90" y="0"/>
                      <a:pt x="90" y="0"/>
                      <a:pt x="90" y="0"/>
                    </a:cubicBezTo>
                    <a:cubicBezTo>
                      <a:pt x="91" y="0"/>
                      <a:pt x="92" y="1"/>
                      <a:pt x="92" y="2"/>
                    </a:cubicBezTo>
                    <a:cubicBezTo>
                      <a:pt x="92" y="3"/>
                      <a:pt x="91" y="4"/>
                      <a:pt x="9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pPr>
                <a:endParaRPr lang="id-ID" sz="1350" kern="1200">
                  <a:solidFill>
                    <a:prstClr val="black"/>
                  </a:solidFill>
                  <a:latin typeface="Josefin Sans" pitchFamily="2" charset="0"/>
                  <a:ea typeface="+mn-ea"/>
                  <a:cs typeface="+mn-cs"/>
                </a:endParaRPr>
              </a:p>
            </p:txBody>
          </p:sp>
          <p:sp>
            <p:nvSpPr>
              <p:cNvPr id="64" name="Freeform 1594">
                <a:extLst>
                  <a:ext uri="{FF2B5EF4-FFF2-40B4-BE49-F238E27FC236}">
                    <a16:creationId xmlns:a16="http://schemas.microsoft.com/office/drawing/2014/main" id="{FCC504E4-AC15-68E5-8505-9DA54F640C8B}"/>
                  </a:ext>
                </a:extLst>
              </p:cNvPr>
              <p:cNvSpPr>
                <a:spLocks noEditPoints="1"/>
              </p:cNvSpPr>
              <p:nvPr/>
            </p:nvSpPr>
            <p:spPr bwMode="auto">
              <a:xfrm>
                <a:off x="6307138" y="5097463"/>
                <a:ext cx="284163" cy="225425"/>
              </a:xfrm>
              <a:custGeom>
                <a:avLst/>
                <a:gdLst>
                  <a:gd name="T0" fmla="*/ 74 w 76"/>
                  <a:gd name="T1" fmla="*/ 60 h 60"/>
                  <a:gd name="T2" fmla="*/ 2 w 76"/>
                  <a:gd name="T3" fmla="*/ 60 h 60"/>
                  <a:gd name="T4" fmla="*/ 0 w 76"/>
                  <a:gd name="T5" fmla="*/ 58 h 60"/>
                  <a:gd name="T6" fmla="*/ 0 w 76"/>
                  <a:gd name="T7" fmla="*/ 2 h 60"/>
                  <a:gd name="T8" fmla="*/ 2 w 76"/>
                  <a:gd name="T9" fmla="*/ 0 h 60"/>
                  <a:gd name="T10" fmla="*/ 74 w 76"/>
                  <a:gd name="T11" fmla="*/ 0 h 60"/>
                  <a:gd name="T12" fmla="*/ 76 w 76"/>
                  <a:gd name="T13" fmla="*/ 2 h 60"/>
                  <a:gd name="T14" fmla="*/ 76 w 76"/>
                  <a:gd name="T15" fmla="*/ 58 h 60"/>
                  <a:gd name="T16" fmla="*/ 74 w 76"/>
                  <a:gd name="T17" fmla="*/ 60 h 60"/>
                  <a:gd name="T18" fmla="*/ 4 w 76"/>
                  <a:gd name="T19" fmla="*/ 56 h 60"/>
                  <a:gd name="T20" fmla="*/ 72 w 76"/>
                  <a:gd name="T21" fmla="*/ 56 h 60"/>
                  <a:gd name="T22" fmla="*/ 72 w 76"/>
                  <a:gd name="T23" fmla="*/ 4 h 60"/>
                  <a:gd name="T24" fmla="*/ 4 w 76"/>
                  <a:gd name="T25" fmla="*/ 4 h 60"/>
                  <a:gd name="T26" fmla="*/ 4 w 76"/>
                  <a:gd name="T27" fmla="*/ 5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60">
                    <a:moveTo>
                      <a:pt x="74" y="60"/>
                    </a:moveTo>
                    <a:cubicBezTo>
                      <a:pt x="2" y="60"/>
                      <a:pt x="2" y="60"/>
                      <a:pt x="2" y="60"/>
                    </a:cubicBezTo>
                    <a:cubicBezTo>
                      <a:pt x="1" y="60"/>
                      <a:pt x="0" y="59"/>
                      <a:pt x="0" y="58"/>
                    </a:cubicBezTo>
                    <a:cubicBezTo>
                      <a:pt x="0" y="2"/>
                      <a:pt x="0" y="2"/>
                      <a:pt x="0" y="2"/>
                    </a:cubicBezTo>
                    <a:cubicBezTo>
                      <a:pt x="0" y="1"/>
                      <a:pt x="1" y="0"/>
                      <a:pt x="2" y="0"/>
                    </a:cubicBezTo>
                    <a:cubicBezTo>
                      <a:pt x="74" y="0"/>
                      <a:pt x="74" y="0"/>
                      <a:pt x="74" y="0"/>
                    </a:cubicBezTo>
                    <a:cubicBezTo>
                      <a:pt x="75" y="0"/>
                      <a:pt x="76" y="1"/>
                      <a:pt x="76" y="2"/>
                    </a:cubicBezTo>
                    <a:cubicBezTo>
                      <a:pt x="76" y="58"/>
                      <a:pt x="76" y="58"/>
                      <a:pt x="76" y="58"/>
                    </a:cubicBezTo>
                    <a:cubicBezTo>
                      <a:pt x="76" y="59"/>
                      <a:pt x="75" y="60"/>
                      <a:pt x="74" y="60"/>
                    </a:cubicBezTo>
                    <a:close/>
                    <a:moveTo>
                      <a:pt x="4" y="56"/>
                    </a:moveTo>
                    <a:cubicBezTo>
                      <a:pt x="72" y="56"/>
                      <a:pt x="72" y="56"/>
                      <a:pt x="72" y="56"/>
                    </a:cubicBezTo>
                    <a:cubicBezTo>
                      <a:pt x="72" y="4"/>
                      <a:pt x="72" y="4"/>
                      <a:pt x="72" y="4"/>
                    </a:cubicBezTo>
                    <a:cubicBezTo>
                      <a:pt x="4" y="4"/>
                      <a:pt x="4" y="4"/>
                      <a:pt x="4" y="4"/>
                    </a:cubicBezTo>
                    <a:lnTo>
                      <a:pt x="4" y="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pPr>
                <a:endParaRPr lang="id-ID" sz="1350" kern="1200">
                  <a:solidFill>
                    <a:prstClr val="black"/>
                  </a:solidFill>
                  <a:latin typeface="Josefin Sans" pitchFamily="2" charset="0"/>
                  <a:ea typeface="+mn-ea"/>
                  <a:cs typeface="+mn-cs"/>
                </a:endParaRPr>
              </a:p>
            </p:txBody>
          </p:sp>
          <p:sp>
            <p:nvSpPr>
              <p:cNvPr id="65" name="Rectangle 1595">
                <a:extLst>
                  <a:ext uri="{FF2B5EF4-FFF2-40B4-BE49-F238E27FC236}">
                    <a16:creationId xmlns:a16="http://schemas.microsoft.com/office/drawing/2014/main" id="{BA2F4180-D46C-BDE6-8B40-71F74BF3C3FD}"/>
                  </a:ext>
                </a:extLst>
              </p:cNvPr>
              <p:cNvSpPr>
                <a:spLocks noChangeArrowheads="1"/>
              </p:cNvSpPr>
              <p:nvPr/>
            </p:nvSpPr>
            <p:spPr bwMode="auto">
              <a:xfrm>
                <a:off x="6442075" y="5314950"/>
                <a:ext cx="14288" cy="460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800">
                  <a:buClrTx/>
                </a:pPr>
                <a:endParaRPr lang="id-ID" sz="1350" kern="1200">
                  <a:solidFill>
                    <a:prstClr val="black"/>
                  </a:solidFill>
                  <a:latin typeface="Josefin Sans" pitchFamily="2" charset="0"/>
                  <a:ea typeface="+mn-ea"/>
                  <a:cs typeface="+mn-cs"/>
                </a:endParaRPr>
              </a:p>
            </p:txBody>
          </p:sp>
          <p:sp>
            <p:nvSpPr>
              <p:cNvPr id="66" name="Freeform 1596">
                <a:extLst>
                  <a:ext uri="{FF2B5EF4-FFF2-40B4-BE49-F238E27FC236}">
                    <a16:creationId xmlns:a16="http://schemas.microsoft.com/office/drawing/2014/main" id="{FD89107D-2107-9B9F-CB7F-F7E148EA9C6D}"/>
                  </a:ext>
                </a:extLst>
              </p:cNvPr>
              <p:cNvSpPr>
                <a:spLocks noEditPoints="1"/>
              </p:cNvSpPr>
              <p:nvPr/>
            </p:nvSpPr>
            <p:spPr bwMode="auto">
              <a:xfrm>
                <a:off x="6419850" y="5353050"/>
                <a:ext cx="58738" cy="60325"/>
              </a:xfrm>
              <a:custGeom>
                <a:avLst/>
                <a:gdLst>
                  <a:gd name="T0" fmla="*/ 8 w 16"/>
                  <a:gd name="T1" fmla="*/ 16 h 16"/>
                  <a:gd name="T2" fmla="*/ 0 w 16"/>
                  <a:gd name="T3" fmla="*/ 8 h 16"/>
                  <a:gd name="T4" fmla="*/ 8 w 16"/>
                  <a:gd name="T5" fmla="*/ 0 h 16"/>
                  <a:gd name="T6" fmla="*/ 16 w 16"/>
                  <a:gd name="T7" fmla="*/ 8 h 16"/>
                  <a:gd name="T8" fmla="*/ 8 w 16"/>
                  <a:gd name="T9" fmla="*/ 16 h 16"/>
                  <a:gd name="T10" fmla="*/ 8 w 16"/>
                  <a:gd name="T11" fmla="*/ 4 h 16"/>
                  <a:gd name="T12" fmla="*/ 4 w 16"/>
                  <a:gd name="T13" fmla="*/ 8 h 16"/>
                  <a:gd name="T14" fmla="*/ 8 w 16"/>
                  <a:gd name="T15" fmla="*/ 12 h 16"/>
                  <a:gd name="T16" fmla="*/ 12 w 16"/>
                  <a:gd name="T17" fmla="*/ 8 h 16"/>
                  <a:gd name="T18" fmla="*/ 8 w 16"/>
                  <a:gd name="T19" fmla="*/ 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16">
                    <a:moveTo>
                      <a:pt x="8" y="16"/>
                    </a:moveTo>
                    <a:cubicBezTo>
                      <a:pt x="4" y="16"/>
                      <a:pt x="0" y="12"/>
                      <a:pt x="0" y="8"/>
                    </a:cubicBezTo>
                    <a:cubicBezTo>
                      <a:pt x="0" y="4"/>
                      <a:pt x="4" y="0"/>
                      <a:pt x="8" y="0"/>
                    </a:cubicBezTo>
                    <a:cubicBezTo>
                      <a:pt x="12" y="0"/>
                      <a:pt x="16" y="4"/>
                      <a:pt x="16" y="8"/>
                    </a:cubicBezTo>
                    <a:cubicBezTo>
                      <a:pt x="16" y="12"/>
                      <a:pt x="12" y="16"/>
                      <a:pt x="8" y="16"/>
                    </a:cubicBezTo>
                    <a:close/>
                    <a:moveTo>
                      <a:pt x="8" y="4"/>
                    </a:moveTo>
                    <a:cubicBezTo>
                      <a:pt x="6" y="4"/>
                      <a:pt x="4" y="6"/>
                      <a:pt x="4" y="8"/>
                    </a:cubicBezTo>
                    <a:cubicBezTo>
                      <a:pt x="4" y="10"/>
                      <a:pt x="6" y="12"/>
                      <a:pt x="8" y="12"/>
                    </a:cubicBezTo>
                    <a:cubicBezTo>
                      <a:pt x="10" y="12"/>
                      <a:pt x="12" y="10"/>
                      <a:pt x="12" y="8"/>
                    </a:cubicBezTo>
                    <a:cubicBezTo>
                      <a:pt x="12" y="6"/>
                      <a:pt x="10" y="4"/>
                      <a:pt x="8"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pPr>
                <a:endParaRPr lang="id-ID" sz="1350" kern="1200">
                  <a:solidFill>
                    <a:prstClr val="black"/>
                  </a:solidFill>
                  <a:latin typeface="Josefin Sans" pitchFamily="2" charset="0"/>
                  <a:ea typeface="+mn-ea"/>
                  <a:cs typeface="+mn-cs"/>
                </a:endParaRPr>
              </a:p>
            </p:txBody>
          </p:sp>
          <p:sp>
            <p:nvSpPr>
              <p:cNvPr id="67" name="Freeform 1597">
                <a:extLst>
                  <a:ext uri="{FF2B5EF4-FFF2-40B4-BE49-F238E27FC236}">
                    <a16:creationId xmlns:a16="http://schemas.microsoft.com/office/drawing/2014/main" id="{4BE64F75-221E-290F-01F7-5CEE46D1F3D0}"/>
                  </a:ext>
                </a:extLst>
              </p:cNvPr>
              <p:cNvSpPr>
                <a:spLocks noEditPoints="1"/>
              </p:cNvSpPr>
              <p:nvPr/>
            </p:nvSpPr>
            <p:spPr bwMode="auto">
              <a:xfrm>
                <a:off x="6359525" y="5141913"/>
                <a:ext cx="157163" cy="106363"/>
              </a:xfrm>
              <a:custGeom>
                <a:avLst/>
                <a:gdLst>
                  <a:gd name="T0" fmla="*/ 40 w 42"/>
                  <a:gd name="T1" fmla="*/ 28 h 28"/>
                  <a:gd name="T2" fmla="*/ 12 w 42"/>
                  <a:gd name="T3" fmla="*/ 28 h 28"/>
                  <a:gd name="T4" fmla="*/ 10 w 42"/>
                  <a:gd name="T5" fmla="*/ 26 h 28"/>
                  <a:gd name="T6" fmla="*/ 10 w 42"/>
                  <a:gd name="T7" fmla="*/ 4 h 28"/>
                  <a:gd name="T8" fmla="*/ 2 w 42"/>
                  <a:gd name="T9" fmla="*/ 4 h 28"/>
                  <a:gd name="T10" fmla="*/ 0 w 42"/>
                  <a:gd name="T11" fmla="*/ 2 h 28"/>
                  <a:gd name="T12" fmla="*/ 2 w 42"/>
                  <a:gd name="T13" fmla="*/ 0 h 28"/>
                  <a:gd name="T14" fmla="*/ 12 w 42"/>
                  <a:gd name="T15" fmla="*/ 0 h 28"/>
                  <a:gd name="T16" fmla="*/ 14 w 42"/>
                  <a:gd name="T17" fmla="*/ 2 h 28"/>
                  <a:gd name="T18" fmla="*/ 14 w 42"/>
                  <a:gd name="T19" fmla="*/ 8 h 28"/>
                  <a:gd name="T20" fmla="*/ 40 w 42"/>
                  <a:gd name="T21" fmla="*/ 8 h 28"/>
                  <a:gd name="T22" fmla="*/ 42 w 42"/>
                  <a:gd name="T23" fmla="*/ 10 h 28"/>
                  <a:gd name="T24" fmla="*/ 42 w 42"/>
                  <a:gd name="T25" fmla="*/ 26 h 28"/>
                  <a:gd name="T26" fmla="*/ 40 w 42"/>
                  <a:gd name="T27" fmla="*/ 28 h 28"/>
                  <a:gd name="T28" fmla="*/ 14 w 42"/>
                  <a:gd name="T29" fmla="*/ 24 h 28"/>
                  <a:gd name="T30" fmla="*/ 38 w 42"/>
                  <a:gd name="T31" fmla="*/ 24 h 28"/>
                  <a:gd name="T32" fmla="*/ 38 w 42"/>
                  <a:gd name="T33" fmla="*/ 12 h 28"/>
                  <a:gd name="T34" fmla="*/ 14 w 42"/>
                  <a:gd name="T35" fmla="*/ 12 h 28"/>
                  <a:gd name="T36" fmla="*/ 14 w 42"/>
                  <a:gd name="T37" fmla="*/ 24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28">
                    <a:moveTo>
                      <a:pt x="40" y="28"/>
                    </a:moveTo>
                    <a:cubicBezTo>
                      <a:pt x="12" y="28"/>
                      <a:pt x="12" y="28"/>
                      <a:pt x="12" y="28"/>
                    </a:cubicBezTo>
                    <a:cubicBezTo>
                      <a:pt x="11" y="28"/>
                      <a:pt x="10" y="27"/>
                      <a:pt x="10" y="26"/>
                    </a:cubicBezTo>
                    <a:cubicBezTo>
                      <a:pt x="10" y="4"/>
                      <a:pt x="10" y="4"/>
                      <a:pt x="10" y="4"/>
                    </a:cubicBezTo>
                    <a:cubicBezTo>
                      <a:pt x="2" y="4"/>
                      <a:pt x="2" y="4"/>
                      <a:pt x="2" y="4"/>
                    </a:cubicBezTo>
                    <a:cubicBezTo>
                      <a:pt x="1" y="4"/>
                      <a:pt x="0" y="3"/>
                      <a:pt x="0" y="2"/>
                    </a:cubicBezTo>
                    <a:cubicBezTo>
                      <a:pt x="0" y="1"/>
                      <a:pt x="1" y="0"/>
                      <a:pt x="2" y="0"/>
                    </a:cubicBezTo>
                    <a:cubicBezTo>
                      <a:pt x="12" y="0"/>
                      <a:pt x="12" y="0"/>
                      <a:pt x="12" y="0"/>
                    </a:cubicBezTo>
                    <a:cubicBezTo>
                      <a:pt x="13" y="0"/>
                      <a:pt x="14" y="1"/>
                      <a:pt x="14" y="2"/>
                    </a:cubicBezTo>
                    <a:cubicBezTo>
                      <a:pt x="14" y="8"/>
                      <a:pt x="14" y="8"/>
                      <a:pt x="14" y="8"/>
                    </a:cubicBezTo>
                    <a:cubicBezTo>
                      <a:pt x="40" y="8"/>
                      <a:pt x="40" y="8"/>
                      <a:pt x="40" y="8"/>
                    </a:cubicBezTo>
                    <a:cubicBezTo>
                      <a:pt x="41" y="8"/>
                      <a:pt x="42" y="9"/>
                      <a:pt x="42" y="10"/>
                    </a:cubicBezTo>
                    <a:cubicBezTo>
                      <a:pt x="42" y="26"/>
                      <a:pt x="42" y="26"/>
                      <a:pt x="42" y="26"/>
                    </a:cubicBezTo>
                    <a:cubicBezTo>
                      <a:pt x="42" y="27"/>
                      <a:pt x="41" y="28"/>
                      <a:pt x="40" y="28"/>
                    </a:cubicBezTo>
                    <a:close/>
                    <a:moveTo>
                      <a:pt x="14" y="24"/>
                    </a:moveTo>
                    <a:cubicBezTo>
                      <a:pt x="38" y="24"/>
                      <a:pt x="38" y="24"/>
                      <a:pt x="38" y="24"/>
                    </a:cubicBezTo>
                    <a:cubicBezTo>
                      <a:pt x="38" y="12"/>
                      <a:pt x="38" y="12"/>
                      <a:pt x="38" y="12"/>
                    </a:cubicBezTo>
                    <a:cubicBezTo>
                      <a:pt x="14" y="12"/>
                      <a:pt x="14" y="12"/>
                      <a:pt x="14" y="12"/>
                    </a:cubicBezTo>
                    <a:lnTo>
                      <a:pt x="14"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pPr>
                <a:endParaRPr lang="id-ID" sz="1350" kern="1200">
                  <a:solidFill>
                    <a:prstClr val="black"/>
                  </a:solidFill>
                  <a:latin typeface="Josefin Sans" pitchFamily="2" charset="0"/>
                  <a:ea typeface="+mn-ea"/>
                  <a:cs typeface="+mn-cs"/>
                </a:endParaRPr>
              </a:p>
            </p:txBody>
          </p:sp>
          <p:sp>
            <p:nvSpPr>
              <p:cNvPr id="68" name="Oval 1598">
                <a:extLst>
                  <a:ext uri="{FF2B5EF4-FFF2-40B4-BE49-F238E27FC236}">
                    <a16:creationId xmlns:a16="http://schemas.microsoft.com/office/drawing/2014/main" id="{C3033CAC-DA25-AF62-0D71-617B27CC6335}"/>
                  </a:ext>
                </a:extLst>
              </p:cNvPr>
              <p:cNvSpPr>
                <a:spLocks noChangeArrowheads="1"/>
              </p:cNvSpPr>
              <p:nvPr/>
            </p:nvSpPr>
            <p:spPr bwMode="auto">
              <a:xfrm>
                <a:off x="6403975" y="5254625"/>
                <a:ext cx="30163" cy="301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pPr>
                <a:endParaRPr lang="id-ID" sz="1350" kern="1200">
                  <a:solidFill>
                    <a:prstClr val="black"/>
                  </a:solidFill>
                  <a:latin typeface="Josefin Sans" pitchFamily="2" charset="0"/>
                  <a:ea typeface="+mn-ea"/>
                  <a:cs typeface="+mn-cs"/>
                </a:endParaRPr>
              </a:p>
            </p:txBody>
          </p:sp>
          <p:sp>
            <p:nvSpPr>
              <p:cNvPr id="69" name="Oval 1599">
                <a:extLst>
                  <a:ext uri="{FF2B5EF4-FFF2-40B4-BE49-F238E27FC236}">
                    <a16:creationId xmlns:a16="http://schemas.microsoft.com/office/drawing/2014/main" id="{C1491FEA-3C49-AEF2-AEF0-2CC794280C59}"/>
                  </a:ext>
                </a:extLst>
              </p:cNvPr>
              <p:cNvSpPr>
                <a:spLocks noChangeArrowheads="1"/>
              </p:cNvSpPr>
              <p:nvPr/>
            </p:nvSpPr>
            <p:spPr bwMode="auto">
              <a:xfrm>
                <a:off x="6478588" y="5254625"/>
                <a:ext cx="30163" cy="301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pPr>
                <a:endParaRPr lang="id-ID" sz="1350" kern="1200">
                  <a:solidFill>
                    <a:prstClr val="black"/>
                  </a:solidFill>
                  <a:latin typeface="Josefin Sans" pitchFamily="2" charset="0"/>
                  <a:ea typeface="+mn-ea"/>
                  <a:cs typeface="+mn-cs"/>
                </a:endParaRPr>
              </a:p>
            </p:txBody>
          </p:sp>
        </p:grpSp>
        <p:grpSp>
          <p:nvGrpSpPr>
            <p:cNvPr id="40" name="Group 39">
              <a:extLst>
                <a:ext uri="{FF2B5EF4-FFF2-40B4-BE49-F238E27FC236}">
                  <a16:creationId xmlns:a16="http://schemas.microsoft.com/office/drawing/2014/main" id="{6C0CD7C2-65E9-DDB2-9A0F-98A89E053B1E}"/>
                </a:ext>
              </a:extLst>
            </p:cNvPr>
            <p:cNvGrpSpPr/>
            <p:nvPr/>
          </p:nvGrpSpPr>
          <p:grpSpPr>
            <a:xfrm>
              <a:off x="4728242" y="3449915"/>
              <a:ext cx="314061" cy="314062"/>
              <a:chOff x="5554663" y="723900"/>
              <a:chExt cx="346075" cy="346076"/>
            </a:xfrm>
            <a:solidFill>
              <a:schemeClr val="bg1"/>
            </a:solidFill>
          </p:grpSpPr>
          <p:sp>
            <p:nvSpPr>
              <p:cNvPr id="55" name="Freeform 1743">
                <a:extLst>
                  <a:ext uri="{FF2B5EF4-FFF2-40B4-BE49-F238E27FC236}">
                    <a16:creationId xmlns:a16="http://schemas.microsoft.com/office/drawing/2014/main" id="{4860A985-E69B-7C64-F56D-4B90D7DC2C9B}"/>
                  </a:ext>
                </a:extLst>
              </p:cNvPr>
              <p:cNvSpPr>
                <a:spLocks noEditPoints="1"/>
              </p:cNvSpPr>
              <p:nvPr/>
            </p:nvSpPr>
            <p:spPr bwMode="auto">
              <a:xfrm>
                <a:off x="5595938" y="765175"/>
                <a:ext cx="263525" cy="263525"/>
              </a:xfrm>
              <a:custGeom>
                <a:avLst/>
                <a:gdLst>
                  <a:gd name="T0" fmla="*/ 35 w 70"/>
                  <a:gd name="T1" fmla="*/ 70 h 70"/>
                  <a:gd name="T2" fmla="*/ 0 w 70"/>
                  <a:gd name="T3" fmla="*/ 35 h 70"/>
                  <a:gd name="T4" fmla="*/ 35 w 70"/>
                  <a:gd name="T5" fmla="*/ 0 h 70"/>
                  <a:gd name="T6" fmla="*/ 70 w 70"/>
                  <a:gd name="T7" fmla="*/ 35 h 70"/>
                  <a:gd name="T8" fmla="*/ 35 w 70"/>
                  <a:gd name="T9" fmla="*/ 70 h 70"/>
                  <a:gd name="T10" fmla="*/ 35 w 70"/>
                  <a:gd name="T11" fmla="*/ 4 h 70"/>
                  <a:gd name="T12" fmla="*/ 4 w 70"/>
                  <a:gd name="T13" fmla="*/ 35 h 70"/>
                  <a:gd name="T14" fmla="*/ 35 w 70"/>
                  <a:gd name="T15" fmla="*/ 66 h 70"/>
                  <a:gd name="T16" fmla="*/ 66 w 70"/>
                  <a:gd name="T17" fmla="*/ 35 h 70"/>
                  <a:gd name="T18" fmla="*/ 35 w 70"/>
                  <a:gd name="T19" fmla="*/ 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70">
                    <a:moveTo>
                      <a:pt x="35" y="70"/>
                    </a:moveTo>
                    <a:cubicBezTo>
                      <a:pt x="16" y="70"/>
                      <a:pt x="0" y="54"/>
                      <a:pt x="0" y="35"/>
                    </a:cubicBezTo>
                    <a:cubicBezTo>
                      <a:pt x="0" y="16"/>
                      <a:pt x="16" y="0"/>
                      <a:pt x="35" y="0"/>
                    </a:cubicBezTo>
                    <a:cubicBezTo>
                      <a:pt x="54" y="0"/>
                      <a:pt x="70" y="16"/>
                      <a:pt x="70" y="35"/>
                    </a:cubicBezTo>
                    <a:cubicBezTo>
                      <a:pt x="70" y="54"/>
                      <a:pt x="54" y="70"/>
                      <a:pt x="35" y="70"/>
                    </a:cubicBezTo>
                    <a:close/>
                    <a:moveTo>
                      <a:pt x="35" y="4"/>
                    </a:moveTo>
                    <a:cubicBezTo>
                      <a:pt x="18" y="4"/>
                      <a:pt x="4" y="18"/>
                      <a:pt x="4" y="35"/>
                    </a:cubicBezTo>
                    <a:cubicBezTo>
                      <a:pt x="4" y="52"/>
                      <a:pt x="18" y="66"/>
                      <a:pt x="35" y="66"/>
                    </a:cubicBezTo>
                    <a:cubicBezTo>
                      <a:pt x="52" y="66"/>
                      <a:pt x="66" y="52"/>
                      <a:pt x="66" y="35"/>
                    </a:cubicBezTo>
                    <a:cubicBezTo>
                      <a:pt x="66" y="18"/>
                      <a:pt x="52" y="4"/>
                      <a:pt x="35"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pPr>
                <a:endParaRPr lang="id-ID" sz="1350" kern="1200">
                  <a:solidFill>
                    <a:prstClr val="black"/>
                  </a:solidFill>
                  <a:latin typeface="Josefin Sans" pitchFamily="2" charset="0"/>
                  <a:ea typeface="+mn-ea"/>
                  <a:cs typeface="+mn-cs"/>
                </a:endParaRPr>
              </a:p>
            </p:txBody>
          </p:sp>
          <p:sp>
            <p:nvSpPr>
              <p:cNvPr id="56" name="Freeform 1744">
                <a:extLst>
                  <a:ext uri="{FF2B5EF4-FFF2-40B4-BE49-F238E27FC236}">
                    <a16:creationId xmlns:a16="http://schemas.microsoft.com/office/drawing/2014/main" id="{8B5402AD-3BB9-4B6B-D865-21EC228C8D9C}"/>
                  </a:ext>
                </a:extLst>
              </p:cNvPr>
              <p:cNvSpPr>
                <a:spLocks/>
              </p:cNvSpPr>
              <p:nvPr/>
            </p:nvSpPr>
            <p:spPr bwMode="auto">
              <a:xfrm>
                <a:off x="5719763" y="723900"/>
                <a:ext cx="15875" cy="87313"/>
              </a:xfrm>
              <a:custGeom>
                <a:avLst/>
                <a:gdLst>
                  <a:gd name="T0" fmla="*/ 2 w 4"/>
                  <a:gd name="T1" fmla="*/ 23 h 23"/>
                  <a:gd name="T2" fmla="*/ 0 w 4"/>
                  <a:gd name="T3" fmla="*/ 21 h 23"/>
                  <a:gd name="T4" fmla="*/ 0 w 4"/>
                  <a:gd name="T5" fmla="*/ 2 h 23"/>
                  <a:gd name="T6" fmla="*/ 2 w 4"/>
                  <a:gd name="T7" fmla="*/ 0 h 23"/>
                  <a:gd name="T8" fmla="*/ 4 w 4"/>
                  <a:gd name="T9" fmla="*/ 2 h 23"/>
                  <a:gd name="T10" fmla="*/ 4 w 4"/>
                  <a:gd name="T11" fmla="*/ 21 h 23"/>
                  <a:gd name="T12" fmla="*/ 2 w 4"/>
                  <a:gd name="T13" fmla="*/ 23 h 23"/>
                </a:gdLst>
                <a:ahLst/>
                <a:cxnLst>
                  <a:cxn ang="0">
                    <a:pos x="T0" y="T1"/>
                  </a:cxn>
                  <a:cxn ang="0">
                    <a:pos x="T2" y="T3"/>
                  </a:cxn>
                  <a:cxn ang="0">
                    <a:pos x="T4" y="T5"/>
                  </a:cxn>
                  <a:cxn ang="0">
                    <a:pos x="T6" y="T7"/>
                  </a:cxn>
                  <a:cxn ang="0">
                    <a:pos x="T8" y="T9"/>
                  </a:cxn>
                  <a:cxn ang="0">
                    <a:pos x="T10" y="T11"/>
                  </a:cxn>
                  <a:cxn ang="0">
                    <a:pos x="T12" y="T13"/>
                  </a:cxn>
                </a:cxnLst>
                <a:rect l="0" t="0" r="r" b="b"/>
                <a:pathLst>
                  <a:path w="4" h="23">
                    <a:moveTo>
                      <a:pt x="2" y="23"/>
                    </a:moveTo>
                    <a:cubicBezTo>
                      <a:pt x="1" y="23"/>
                      <a:pt x="0" y="22"/>
                      <a:pt x="0" y="21"/>
                    </a:cubicBezTo>
                    <a:cubicBezTo>
                      <a:pt x="0" y="2"/>
                      <a:pt x="0" y="2"/>
                      <a:pt x="0" y="2"/>
                    </a:cubicBezTo>
                    <a:cubicBezTo>
                      <a:pt x="0" y="1"/>
                      <a:pt x="1" y="0"/>
                      <a:pt x="2" y="0"/>
                    </a:cubicBezTo>
                    <a:cubicBezTo>
                      <a:pt x="3" y="0"/>
                      <a:pt x="4" y="1"/>
                      <a:pt x="4" y="2"/>
                    </a:cubicBezTo>
                    <a:cubicBezTo>
                      <a:pt x="4" y="21"/>
                      <a:pt x="4" y="21"/>
                      <a:pt x="4" y="21"/>
                    </a:cubicBezTo>
                    <a:cubicBezTo>
                      <a:pt x="4" y="22"/>
                      <a:pt x="3" y="23"/>
                      <a:pt x="2"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pPr>
                <a:endParaRPr lang="id-ID" sz="1350" kern="1200">
                  <a:solidFill>
                    <a:prstClr val="black"/>
                  </a:solidFill>
                  <a:latin typeface="Josefin Sans" pitchFamily="2" charset="0"/>
                  <a:ea typeface="+mn-ea"/>
                  <a:cs typeface="+mn-cs"/>
                </a:endParaRPr>
              </a:p>
            </p:txBody>
          </p:sp>
          <p:sp>
            <p:nvSpPr>
              <p:cNvPr id="57" name="Freeform 1745">
                <a:extLst>
                  <a:ext uri="{FF2B5EF4-FFF2-40B4-BE49-F238E27FC236}">
                    <a16:creationId xmlns:a16="http://schemas.microsoft.com/office/drawing/2014/main" id="{549129A4-711D-ABFE-C85A-AF9157A08EA7}"/>
                  </a:ext>
                </a:extLst>
              </p:cNvPr>
              <p:cNvSpPr>
                <a:spLocks/>
              </p:cNvSpPr>
              <p:nvPr/>
            </p:nvSpPr>
            <p:spPr bwMode="auto">
              <a:xfrm>
                <a:off x="5554663" y="889000"/>
                <a:ext cx="87313" cy="15875"/>
              </a:xfrm>
              <a:custGeom>
                <a:avLst/>
                <a:gdLst>
                  <a:gd name="T0" fmla="*/ 21 w 23"/>
                  <a:gd name="T1" fmla="*/ 4 h 4"/>
                  <a:gd name="T2" fmla="*/ 2 w 23"/>
                  <a:gd name="T3" fmla="*/ 4 h 4"/>
                  <a:gd name="T4" fmla="*/ 0 w 23"/>
                  <a:gd name="T5" fmla="*/ 2 h 4"/>
                  <a:gd name="T6" fmla="*/ 2 w 23"/>
                  <a:gd name="T7" fmla="*/ 0 h 4"/>
                  <a:gd name="T8" fmla="*/ 21 w 23"/>
                  <a:gd name="T9" fmla="*/ 0 h 4"/>
                  <a:gd name="T10" fmla="*/ 23 w 23"/>
                  <a:gd name="T11" fmla="*/ 2 h 4"/>
                  <a:gd name="T12" fmla="*/ 21 w 23"/>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23" h="4">
                    <a:moveTo>
                      <a:pt x="21" y="4"/>
                    </a:moveTo>
                    <a:cubicBezTo>
                      <a:pt x="2" y="4"/>
                      <a:pt x="2" y="4"/>
                      <a:pt x="2" y="4"/>
                    </a:cubicBezTo>
                    <a:cubicBezTo>
                      <a:pt x="1" y="4"/>
                      <a:pt x="0" y="3"/>
                      <a:pt x="0" y="2"/>
                    </a:cubicBezTo>
                    <a:cubicBezTo>
                      <a:pt x="0" y="1"/>
                      <a:pt x="1" y="0"/>
                      <a:pt x="2" y="0"/>
                    </a:cubicBezTo>
                    <a:cubicBezTo>
                      <a:pt x="21" y="0"/>
                      <a:pt x="21" y="0"/>
                      <a:pt x="21" y="0"/>
                    </a:cubicBezTo>
                    <a:cubicBezTo>
                      <a:pt x="22" y="0"/>
                      <a:pt x="23" y="1"/>
                      <a:pt x="23" y="2"/>
                    </a:cubicBezTo>
                    <a:cubicBezTo>
                      <a:pt x="23" y="3"/>
                      <a:pt x="22" y="4"/>
                      <a:pt x="21"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pPr>
                <a:endParaRPr lang="id-ID" sz="1350" kern="1200">
                  <a:solidFill>
                    <a:prstClr val="black"/>
                  </a:solidFill>
                  <a:latin typeface="Josefin Sans" pitchFamily="2" charset="0"/>
                  <a:ea typeface="+mn-ea"/>
                  <a:cs typeface="+mn-cs"/>
                </a:endParaRPr>
              </a:p>
            </p:txBody>
          </p:sp>
          <p:sp>
            <p:nvSpPr>
              <p:cNvPr id="58" name="Freeform 1746">
                <a:extLst>
                  <a:ext uri="{FF2B5EF4-FFF2-40B4-BE49-F238E27FC236}">
                    <a16:creationId xmlns:a16="http://schemas.microsoft.com/office/drawing/2014/main" id="{7FB69A0A-C3FB-E28A-A9DF-C9662FA20E9D}"/>
                  </a:ext>
                </a:extLst>
              </p:cNvPr>
              <p:cNvSpPr>
                <a:spLocks/>
              </p:cNvSpPr>
              <p:nvPr/>
            </p:nvSpPr>
            <p:spPr bwMode="auto">
              <a:xfrm>
                <a:off x="5719763" y="982663"/>
                <a:ext cx="15875" cy="87313"/>
              </a:xfrm>
              <a:custGeom>
                <a:avLst/>
                <a:gdLst>
                  <a:gd name="T0" fmla="*/ 2 w 4"/>
                  <a:gd name="T1" fmla="*/ 23 h 23"/>
                  <a:gd name="T2" fmla="*/ 0 w 4"/>
                  <a:gd name="T3" fmla="*/ 21 h 23"/>
                  <a:gd name="T4" fmla="*/ 0 w 4"/>
                  <a:gd name="T5" fmla="*/ 2 h 23"/>
                  <a:gd name="T6" fmla="*/ 2 w 4"/>
                  <a:gd name="T7" fmla="*/ 0 h 23"/>
                  <a:gd name="T8" fmla="*/ 4 w 4"/>
                  <a:gd name="T9" fmla="*/ 2 h 23"/>
                  <a:gd name="T10" fmla="*/ 4 w 4"/>
                  <a:gd name="T11" fmla="*/ 21 h 23"/>
                  <a:gd name="T12" fmla="*/ 2 w 4"/>
                  <a:gd name="T13" fmla="*/ 23 h 23"/>
                </a:gdLst>
                <a:ahLst/>
                <a:cxnLst>
                  <a:cxn ang="0">
                    <a:pos x="T0" y="T1"/>
                  </a:cxn>
                  <a:cxn ang="0">
                    <a:pos x="T2" y="T3"/>
                  </a:cxn>
                  <a:cxn ang="0">
                    <a:pos x="T4" y="T5"/>
                  </a:cxn>
                  <a:cxn ang="0">
                    <a:pos x="T6" y="T7"/>
                  </a:cxn>
                  <a:cxn ang="0">
                    <a:pos x="T8" y="T9"/>
                  </a:cxn>
                  <a:cxn ang="0">
                    <a:pos x="T10" y="T11"/>
                  </a:cxn>
                  <a:cxn ang="0">
                    <a:pos x="T12" y="T13"/>
                  </a:cxn>
                </a:cxnLst>
                <a:rect l="0" t="0" r="r" b="b"/>
                <a:pathLst>
                  <a:path w="4" h="23">
                    <a:moveTo>
                      <a:pt x="2" y="23"/>
                    </a:moveTo>
                    <a:cubicBezTo>
                      <a:pt x="1" y="23"/>
                      <a:pt x="0" y="22"/>
                      <a:pt x="0" y="21"/>
                    </a:cubicBezTo>
                    <a:cubicBezTo>
                      <a:pt x="0" y="2"/>
                      <a:pt x="0" y="2"/>
                      <a:pt x="0" y="2"/>
                    </a:cubicBezTo>
                    <a:cubicBezTo>
                      <a:pt x="0" y="1"/>
                      <a:pt x="1" y="0"/>
                      <a:pt x="2" y="0"/>
                    </a:cubicBezTo>
                    <a:cubicBezTo>
                      <a:pt x="3" y="0"/>
                      <a:pt x="4" y="1"/>
                      <a:pt x="4" y="2"/>
                    </a:cubicBezTo>
                    <a:cubicBezTo>
                      <a:pt x="4" y="21"/>
                      <a:pt x="4" y="21"/>
                      <a:pt x="4" y="21"/>
                    </a:cubicBezTo>
                    <a:cubicBezTo>
                      <a:pt x="4" y="22"/>
                      <a:pt x="3" y="23"/>
                      <a:pt x="2"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pPr>
                <a:endParaRPr lang="id-ID" sz="1350" kern="1200">
                  <a:solidFill>
                    <a:prstClr val="black"/>
                  </a:solidFill>
                  <a:latin typeface="Josefin Sans" pitchFamily="2" charset="0"/>
                  <a:ea typeface="+mn-ea"/>
                  <a:cs typeface="+mn-cs"/>
                </a:endParaRPr>
              </a:p>
            </p:txBody>
          </p:sp>
          <p:sp>
            <p:nvSpPr>
              <p:cNvPr id="59" name="Freeform 1747">
                <a:extLst>
                  <a:ext uri="{FF2B5EF4-FFF2-40B4-BE49-F238E27FC236}">
                    <a16:creationId xmlns:a16="http://schemas.microsoft.com/office/drawing/2014/main" id="{DEC3EA85-4ABD-3D1C-8BA0-642E5D8B8FB2}"/>
                  </a:ext>
                </a:extLst>
              </p:cNvPr>
              <p:cNvSpPr>
                <a:spLocks/>
              </p:cNvSpPr>
              <p:nvPr/>
            </p:nvSpPr>
            <p:spPr bwMode="auto">
              <a:xfrm>
                <a:off x="5815013" y="889000"/>
                <a:ext cx="85725" cy="15875"/>
              </a:xfrm>
              <a:custGeom>
                <a:avLst/>
                <a:gdLst>
                  <a:gd name="T0" fmla="*/ 21 w 23"/>
                  <a:gd name="T1" fmla="*/ 4 h 4"/>
                  <a:gd name="T2" fmla="*/ 2 w 23"/>
                  <a:gd name="T3" fmla="*/ 4 h 4"/>
                  <a:gd name="T4" fmla="*/ 0 w 23"/>
                  <a:gd name="T5" fmla="*/ 2 h 4"/>
                  <a:gd name="T6" fmla="*/ 2 w 23"/>
                  <a:gd name="T7" fmla="*/ 0 h 4"/>
                  <a:gd name="T8" fmla="*/ 21 w 23"/>
                  <a:gd name="T9" fmla="*/ 0 h 4"/>
                  <a:gd name="T10" fmla="*/ 23 w 23"/>
                  <a:gd name="T11" fmla="*/ 2 h 4"/>
                  <a:gd name="T12" fmla="*/ 21 w 23"/>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23" h="4">
                    <a:moveTo>
                      <a:pt x="21" y="4"/>
                    </a:moveTo>
                    <a:cubicBezTo>
                      <a:pt x="2" y="4"/>
                      <a:pt x="2" y="4"/>
                      <a:pt x="2" y="4"/>
                    </a:cubicBezTo>
                    <a:cubicBezTo>
                      <a:pt x="1" y="4"/>
                      <a:pt x="0" y="3"/>
                      <a:pt x="0" y="2"/>
                    </a:cubicBezTo>
                    <a:cubicBezTo>
                      <a:pt x="0" y="1"/>
                      <a:pt x="1" y="0"/>
                      <a:pt x="2" y="0"/>
                    </a:cubicBezTo>
                    <a:cubicBezTo>
                      <a:pt x="21" y="0"/>
                      <a:pt x="21" y="0"/>
                      <a:pt x="21" y="0"/>
                    </a:cubicBezTo>
                    <a:cubicBezTo>
                      <a:pt x="22" y="0"/>
                      <a:pt x="23" y="1"/>
                      <a:pt x="23" y="2"/>
                    </a:cubicBezTo>
                    <a:cubicBezTo>
                      <a:pt x="23" y="3"/>
                      <a:pt x="22" y="4"/>
                      <a:pt x="21"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pPr>
                <a:endParaRPr lang="id-ID" sz="1350" kern="1200">
                  <a:solidFill>
                    <a:prstClr val="black"/>
                  </a:solidFill>
                  <a:latin typeface="Josefin Sans" pitchFamily="2" charset="0"/>
                  <a:ea typeface="+mn-ea"/>
                  <a:cs typeface="+mn-cs"/>
                </a:endParaRPr>
              </a:p>
            </p:txBody>
          </p:sp>
          <p:sp>
            <p:nvSpPr>
              <p:cNvPr id="60" name="Freeform 1748">
                <a:extLst>
                  <a:ext uri="{FF2B5EF4-FFF2-40B4-BE49-F238E27FC236}">
                    <a16:creationId xmlns:a16="http://schemas.microsoft.com/office/drawing/2014/main" id="{D8C605FC-A361-B604-29C1-F57AE027CD16}"/>
                  </a:ext>
                </a:extLst>
              </p:cNvPr>
              <p:cNvSpPr>
                <a:spLocks/>
              </p:cNvSpPr>
              <p:nvPr/>
            </p:nvSpPr>
            <p:spPr bwMode="auto">
              <a:xfrm>
                <a:off x="5697538" y="844550"/>
                <a:ext cx="60325" cy="104775"/>
              </a:xfrm>
              <a:custGeom>
                <a:avLst/>
                <a:gdLst>
                  <a:gd name="T0" fmla="*/ 8 w 16"/>
                  <a:gd name="T1" fmla="*/ 28 h 28"/>
                  <a:gd name="T2" fmla="*/ 0 w 16"/>
                  <a:gd name="T3" fmla="*/ 20 h 28"/>
                  <a:gd name="T4" fmla="*/ 2 w 16"/>
                  <a:gd name="T5" fmla="*/ 18 h 28"/>
                  <a:gd name="T6" fmla="*/ 4 w 16"/>
                  <a:gd name="T7" fmla="*/ 20 h 28"/>
                  <a:gd name="T8" fmla="*/ 8 w 16"/>
                  <a:gd name="T9" fmla="*/ 24 h 28"/>
                  <a:gd name="T10" fmla="*/ 12 w 16"/>
                  <a:gd name="T11" fmla="*/ 20 h 28"/>
                  <a:gd name="T12" fmla="*/ 8 w 16"/>
                  <a:gd name="T13" fmla="*/ 16 h 28"/>
                  <a:gd name="T14" fmla="*/ 0 w 16"/>
                  <a:gd name="T15" fmla="*/ 8 h 28"/>
                  <a:gd name="T16" fmla="*/ 8 w 16"/>
                  <a:gd name="T17" fmla="*/ 0 h 28"/>
                  <a:gd name="T18" fmla="*/ 16 w 16"/>
                  <a:gd name="T19" fmla="*/ 8 h 28"/>
                  <a:gd name="T20" fmla="*/ 14 w 16"/>
                  <a:gd name="T21" fmla="*/ 10 h 28"/>
                  <a:gd name="T22" fmla="*/ 12 w 16"/>
                  <a:gd name="T23" fmla="*/ 8 h 28"/>
                  <a:gd name="T24" fmla="*/ 8 w 16"/>
                  <a:gd name="T25" fmla="*/ 4 h 28"/>
                  <a:gd name="T26" fmla="*/ 4 w 16"/>
                  <a:gd name="T27" fmla="*/ 8 h 28"/>
                  <a:gd name="T28" fmla="*/ 8 w 16"/>
                  <a:gd name="T29" fmla="*/ 12 h 28"/>
                  <a:gd name="T30" fmla="*/ 16 w 16"/>
                  <a:gd name="T31" fmla="*/ 20 h 28"/>
                  <a:gd name="T32" fmla="*/ 8 w 16"/>
                  <a:gd name="T33"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 h="28">
                    <a:moveTo>
                      <a:pt x="8" y="28"/>
                    </a:moveTo>
                    <a:cubicBezTo>
                      <a:pt x="4" y="28"/>
                      <a:pt x="0" y="24"/>
                      <a:pt x="0" y="20"/>
                    </a:cubicBezTo>
                    <a:cubicBezTo>
                      <a:pt x="0" y="19"/>
                      <a:pt x="1" y="18"/>
                      <a:pt x="2" y="18"/>
                    </a:cubicBezTo>
                    <a:cubicBezTo>
                      <a:pt x="3" y="18"/>
                      <a:pt x="4" y="19"/>
                      <a:pt x="4" y="20"/>
                    </a:cubicBezTo>
                    <a:cubicBezTo>
                      <a:pt x="4" y="22"/>
                      <a:pt x="6" y="24"/>
                      <a:pt x="8" y="24"/>
                    </a:cubicBezTo>
                    <a:cubicBezTo>
                      <a:pt x="10" y="24"/>
                      <a:pt x="12" y="22"/>
                      <a:pt x="12" y="20"/>
                    </a:cubicBezTo>
                    <a:cubicBezTo>
                      <a:pt x="12" y="18"/>
                      <a:pt x="10" y="16"/>
                      <a:pt x="8" y="16"/>
                    </a:cubicBezTo>
                    <a:cubicBezTo>
                      <a:pt x="4" y="16"/>
                      <a:pt x="0" y="12"/>
                      <a:pt x="0" y="8"/>
                    </a:cubicBezTo>
                    <a:cubicBezTo>
                      <a:pt x="0" y="3"/>
                      <a:pt x="4" y="0"/>
                      <a:pt x="8" y="0"/>
                    </a:cubicBezTo>
                    <a:cubicBezTo>
                      <a:pt x="12" y="0"/>
                      <a:pt x="16" y="3"/>
                      <a:pt x="16" y="8"/>
                    </a:cubicBezTo>
                    <a:cubicBezTo>
                      <a:pt x="16" y="9"/>
                      <a:pt x="15" y="10"/>
                      <a:pt x="14" y="10"/>
                    </a:cubicBezTo>
                    <a:cubicBezTo>
                      <a:pt x="13" y="10"/>
                      <a:pt x="12" y="9"/>
                      <a:pt x="12" y="8"/>
                    </a:cubicBezTo>
                    <a:cubicBezTo>
                      <a:pt x="12" y="5"/>
                      <a:pt x="10" y="4"/>
                      <a:pt x="8" y="4"/>
                    </a:cubicBezTo>
                    <a:cubicBezTo>
                      <a:pt x="6" y="4"/>
                      <a:pt x="4" y="5"/>
                      <a:pt x="4" y="8"/>
                    </a:cubicBezTo>
                    <a:cubicBezTo>
                      <a:pt x="4" y="10"/>
                      <a:pt x="6" y="12"/>
                      <a:pt x="8" y="12"/>
                    </a:cubicBezTo>
                    <a:cubicBezTo>
                      <a:pt x="12" y="12"/>
                      <a:pt x="16" y="15"/>
                      <a:pt x="16" y="20"/>
                    </a:cubicBezTo>
                    <a:cubicBezTo>
                      <a:pt x="16" y="24"/>
                      <a:pt x="12" y="28"/>
                      <a:pt x="8"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pPr>
                <a:endParaRPr lang="id-ID" sz="1350" kern="1200">
                  <a:solidFill>
                    <a:prstClr val="black"/>
                  </a:solidFill>
                  <a:latin typeface="Josefin Sans" pitchFamily="2" charset="0"/>
                  <a:ea typeface="+mn-ea"/>
                  <a:cs typeface="+mn-cs"/>
                </a:endParaRPr>
              </a:p>
            </p:txBody>
          </p:sp>
          <p:sp>
            <p:nvSpPr>
              <p:cNvPr id="61" name="Freeform 1749">
                <a:extLst>
                  <a:ext uri="{FF2B5EF4-FFF2-40B4-BE49-F238E27FC236}">
                    <a16:creationId xmlns:a16="http://schemas.microsoft.com/office/drawing/2014/main" id="{07EE97FA-31D0-9603-E5CB-C33277BA0C5B}"/>
                  </a:ext>
                </a:extLst>
              </p:cNvPr>
              <p:cNvSpPr>
                <a:spLocks/>
              </p:cNvSpPr>
              <p:nvPr/>
            </p:nvSpPr>
            <p:spPr bwMode="auto">
              <a:xfrm>
                <a:off x="5719763" y="828675"/>
                <a:ext cx="15875" cy="136525"/>
              </a:xfrm>
              <a:custGeom>
                <a:avLst/>
                <a:gdLst>
                  <a:gd name="T0" fmla="*/ 2 w 4"/>
                  <a:gd name="T1" fmla="*/ 36 h 36"/>
                  <a:gd name="T2" fmla="*/ 0 w 4"/>
                  <a:gd name="T3" fmla="*/ 34 h 36"/>
                  <a:gd name="T4" fmla="*/ 0 w 4"/>
                  <a:gd name="T5" fmla="*/ 2 h 36"/>
                  <a:gd name="T6" fmla="*/ 2 w 4"/>
                  <a:gd name="T7" fmla="*/ 0 h 36"/>
                  <a:gd name="T8" fmla="*/ 4 w 4"/>
                  <a:gd name="T9" fmla="*/ 2 h 36"/>
                  <a:gd name="T10" fmla="*/ 4 w 4"/>
                  <a:gd name="T11" fmla="*/ 34 h 36"/>
                  <a:gd name="T12" fmla="*/ 2 w 4"/>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4" h="36">
                    <a:moveTo>
                      <a:pt x="2" y="36"/>
                    </a:moveTo>
                    <a:cubicBezTo>
                      <a:pt x="1" y="36"/>
                      <a:pt x="0" y="35"/>
                      <a:pt x="0" y="34"/>
                    </a:cubicBezTo>
                    <a:cubicBezTo>
                      <a:pt x="0" y="2"/>
                      <a:pt x="0" y="2"/>
                      <a:pt x="0" y="2"/>
                    </a:cubicBezTo>
                    <a:cubicBezTo>
                      <a:pt x="0" y="1"/>
                      <a:pt x="1" y="0"/>
                      <a:pt x="2" y="0"/>
                    </a:cubicBezTo>
                    <a:cubicBezTo>
                      <a:pt x="3" y="0"/>
                      <a:pt x="4" y="1"/>
                      <a:pt x="4" y="2"/>
                    </a:cubicBezTo>
                    <a:cubicBezTo>
                      <a:pt x="4" y="34"/>
                      <a:pt x="4" y="34"/>
                      <a:pt x="4" y="34"/>
                    </a:cubicBezTo>
                    <a:cubicBezTo>
                      <a:pt x="4" y="35"/>
                      <a:pt x="3" y="36"/>
                      <a:pt x="2"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pPr>
                <a:endParaRPr lang="id-ID" sz="1350" kern="1200">
                  <a:solidFill>
                    <a:prstClr val="black"/>
                  </a:solidFill>
                  <a:latin typeface="Josefin Sans" pitchFamily="2" charset="0"/>
                  <a:ea typeface="+mn-ea"/>
                  <a:cs typeface="+mn-cs"/>
                </a:endParaRPr>
              </a:p>
            </p:txBody>
          </p:sp>
        </p:grpSp>
        <p:grpSp>
          <p:nvGrpSpPr>
            <p:cNvPr id="41" name="Group 40">
              <a:extLst>
                <a:ext uri="{FF2B5EF4-FFF2-40B4-BE49-F238E27FC236}">
                  <a16:creationId xmlns:a16="http://schemas.microsoft.com/office/drawing/2014/main" id="{BF957DBF-3BCC-6FA5-5AAD-A45924C58F4E}"/>
                </a:ext>
              </a:extLst>
            </p:cNvPr>
            <p:cNvGrpSpPr/>
            <p:nvPr/>
          </p:nvGrpSpPr>
          <p:grpSpPr>
            <a:xfrm>
              <a:off x="4729683" y="4477576"/>
              <a:ext cx="311179" cy="327027"/>
              <a:chOff x="7718425" y="1082675"/>
              <a:chExt cx="342900" cy="360363"/>
            </a:xfrm>
            <a:solidFill>
              <a:schemeClr val="bg1"/>
            </a:solidFill>
          </p:grpSpPr>
          <p:sp>
            <p:nvSpPr>
              <p:cNvPr id="52" name="Freeform 656">
                <a:extLst>
                  <a:ext uri="{FF2B5EF4-FFF2-40B4-BE49-F238E27FC236}">
                    <a16:creationId xmlns:a16="http://schemas.microsoft.com/office/drawing/2014/main" id="{7AD20E69-B7FD-C201-D372-E14B647510E5}"/>
                  </a:ext>
                </a:extLst>
              </p:cNvPr>
              <p:cNvSpPr>
                <a:spLocks noEditPoints="1"/>
              </p:cNvSpPr>
              <p:nvPr/>
            </p:nvSpPr>
            <p:spPr bwMode="auto">
              <a:xfrm>
                <a:off x="7718425" y="1203325"/>
                <a:ext cx="301625" cy="239713"/>
              </a:xfrm>
              <a:custGeom>
                <a:avLst/>
                <a:gdLst>
                  <a:gd name="T0" fmla="*/ 78 w 80"/>
                  <a:gd name="T1" fmla="*/ 64 h 64"/>
                  <a:gd name="T2" fmla="*/ 2 w 80"/>
                  <a:gd name="T3" fmla="*/ 64 h 64"/>
                  <a:gd name="T4" fmla="*/ 0 w 80"/>
                  <a:gd name="T5" fmla="*/ 62 h 64"/>
                  <a:gd name="T6" fmla="*/ 0 w 80"/>
                  <a:gd name="T7" fmla="*/ 2 h 64"/>
                  <a:gd name="T8" fmla="*/ 2 w 80"/>
                  <a:gd name="T9" fmla="*/ 0 h 64"/>
                  <a:gd name="T10" fmla="*/ 78 w 80"/>
                  <a:gd name="T11" fmla="*/ 0 h 64"/>
                  <a:gd name="T12" fmla="*/ 80 w 80"/>
                  <a:gd name="T13" fmla="*/ 2 h 64"/>
                  <a:gd name="T14" fmla="*/ 80 w 80"/>
                  <a:gd name="T15" fmla="*/ 62 h 64"/>
                  <a:gd name="T16" fmla="*/ 78 w 80"/>
                  <a:gd name="T17" fmla="*/ 64 h 64"/>
                  <a:gd name="T18" fmla="*/ 4 w 80"/>
                  <a:gd name="T19" fmla="*/ 60 h 64"/>
                  <a:gd name="T20" fmla="*/ 76 w 80"/>
                  <a:gd name="T21" fmla="*/ 60 h 64"/>
                  <a:gd name="T22" fmla="*/ 76 w 80"/>
                  <a:gd name="T23" fmla="*/ 4 h 64"/>
                  <a:gd name="T24" fmla="*/ 4 w 80"/>
                  <a:gd name="T25" fmla="*/ 4 h 64"/>
                  <a:gd name="T26" fmla="*/ 4 w 80"/>
                  <a:gd name="T2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 h="64">
                    <a:moveTo>
                      <a:pt x="78" y="64"/>
                    </a:moveTo>
                    <a:cubicBezTo>
                      <a:pt x="2" y="64"/>
                      <a:pt x="2" y="64"/>
                      <a:pt x="2" y="64"/>
                    </a:cubicBezTo>
                    <a:cubicBezTo>
                      <a:pt x="1" y="64"/>
                      <a:pt x="0" y="63"/>
                      <a:pt x="0" y="62"/>
                    </a:cubicBezTo>
                    <a:cubicBezTo>
                      <a:pt x="0" y="2"/>
                      <a:pt x="0" y="2"/>
                      <a:pt x="0" y="2"/>
                    </a:cubicBezTo>
                    <a:cubicBezTo>
                      <a:pt x="0" y="1"/>
                      <a:pt x="1" y="0"/>
                      <a:pt x="2" y="0"/>
                    </a:cubicBezTo>
                    <a:cubicBezTo>
                      <a:pt x="78" y="0"/>
                      <a:pt x="78" y="0"/>
                      <a:pt x="78" y="0"/>
                    </a:cubicBezTo>
                    <a:cubicBezTo>
                      <a:pt x="79" y="0"/>
                      <a:pt x="80" y="1"/>
                      <a:pt x="80" y="2"/>
                    </a:cubicBezTo>
                    <a:cubicBezTo>
                      <a:pt x="80" y="62"/>
                      <a:pt x="80" y="62"/>
                      <a:pt x="80" y="62"/>
                    </a:cubicBezTo>
                    <a:cubicBezTo>
                      <a:pt x="80" y="63"/>
                      <a:pt x="79" y="64"/>
                      <a:pt x="78" y="64"/>
                    </a:cubicBezTo>
                    <a:close/>
                    <a:moveTo>
                      <a:pt x="4" y="60"/>
                    </a:moveTo>
                    <a:cubicBezTo>
                      <a:pt x="76" y="60"/>
                      <a:pt x="76" y="60"/>
                      <a:pt x="76" y="60"/>
                    </a:cubicBezTo>
                    <a:cubicBezTo>
                      <a:pt x="76" y="4"/>
                      <a:pt x="76" y="4"/>
                      <a:pt x="76" y="4"/>
                    </a:cubicBezTo>
                    <a:cubicBezTo>
                      <a:pt x="4" y="4"/>
                      <a:pt x="4" y="4"/>
                      <a:pt x="4" y="4"/>
                    </a:cubicBezTo>
                    <a:lnTo>
                      <a:pt x="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pPr>
                <a:endParaRPr lang="id-ID" sz="1350" kern="1200">
                  <a:solidFill>
                    <a:prstClr val="black"/>
                  </a:solidFill>
                  <a:latin typeface="Josefin Sans" pitchFamily="2" charset="0"/>
                  <a:ea typeface="+mn-ea"/>
                  <a:cs typeface="+mn-cs"/>
                </a:endParaRPr>
              </a:p>
            </p:txBody>
          </p:sp>
          <p:sp>
            <p:nvSpPr>
              <p:cNvPr id="53" name="Freeform 657">
                <a:extLst>
                  <a:ext uri="{FF2B5EF4-FFF2-40B4-BE49-F238E27FC236}">
                    <a16:creationId xmlns:a16="http://schemas.microsoft.com/office/drawing/2014/main" id="{F6512D11-64BF-88C8-7585-6F0AB6539D41}"/>
                  </a:ext>
                </a:extLst>
              </p:cNvPr>
              <p:cNvSpPr>
                <a:spLocks/>
              </p:cNvSpPr>
              <p:nvPr/>
            </p:nvSpPr>
            <p:spPr bwMode="auto">
              <a:xfrm>
                <a:off x="7794625" y="1082675"/>
                <a:ext cx="149225" cy="104775"/>
              </a:xfrm>
              <a:custGeom>
                <a:avLst/>
                <a:gdLst>
                  <a:gd name="T0" fmla="*/ 38 w 40"/>
                  <a:gd name="T1" fmla="*/ 28 h 28"/>
                  <a:gd name="T2" fmla="*/ 36 w 40"/>
                  <a:gd name="T3" fmla="*/ 26 h 28"/>
                  <a:gd name="T4" fmla="*/ 36 w 40"/>
                  <a:gd name="T5" fmla="*/ 20 h 28"/>
                  <a:gd name="T6" fmla="*/ 20 w 40"/>
                  <a:gd name="T7" fmla="*/ 4 h 28"/>
                  <a:gd name="T8" fmla="*/ 4 w 40"/>
                  <a:gd name="T9" fmla="*/ 20 h 28"/>
                  <a:gd name="T10" fmla="*/ 4 w 40"/>
                  <a:gd name="T11" fmla="*/ 26 h 28"/>
                  <a:gd name="T12" fmla="*/ 2 w 40"/>
                  <a:gd name="T13" fmla="*/ 28 h 28"/>
                  <a:gd name="T14" fmla="*/ 0 w 40"/>
                  <a:gd name="T15" fmla="*/ 26 h 28"/>
                  <a:gd name="T16" fmla="*/ 0 w 40"/>
                  <a:gd name="T17" fmla="*/ 20 h 28"/>
                  <a:gd name="T18" fmla="*/ 20 w 40"/>
                  <a:gd name="T19" fmla="*/ 0 h 28"/>
                  <a:gd name="T20" fmla="*/ 40 w 40"/>
                  <a:gd name="T21" fmla="*/ 20 h 28"/>
                  <a:gd name="T22" fmla="*/ 40 w 40"/>
                  <a:gd name="T23" fmla="*/ 26 h 28"/>
                  <a:gd name="T24" fmla="*/ 38 w 40"/>
                  <a:gd name="T25"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28">
                    <a:moveTo>
                      <a:pt x="38" y="28"/>
                    </a:moveTo>
                    <a:cubicBezTo>
                      <a:pt x="37" y="28"/>
                      <a:pt x="36" y="27"/>
                      <a:pt x="36" y="26"/>
                    </a:cubicBezTo>
                    <a:cubicBezTo>
                      <a:pt x="36" y="20"/>
                      <a:pt x="36" y="20"/>
                      <a:pt x="36" y="20"/>
                    </a:cubicBezTo>
                    <a:cubicBezTo>
                      <a:pt x="36" y="11"/>
                      <a:pt x="29" y="4"/>
                      <a:pt x="20" y="4"/>
                    </a:cubicBezTo>
                    <a:cubicBezTo>
                      <a:pt x="11" y="4"/>
                      <a:pt x="4" y="11"/>
                      <a:pt x="4" y="20"/>
                    </a:cubicBezTo>
                    <a:cubicBezTo>
                      <a:pt x="4" y="26"/>
                      <a:pt x="4" y="26"/>
                      <a:pt x="4" y="26"/>
                    </a:cubicBezTo>
                    <a:cubicBezTo>
                      <a:pt x="4" y="27"/>
                      <a:pt x="3" y="28"/>
                      <a:pt x="2" y="28"/>
                    </a:cubicBezTo>
                    <a:cubicBezTo>
                      <a:pt x="1" y="28"/>
                      <a:pt x="0" y="27"/>
                      <a:pt x="0" y="26"/>
                    </a:cubicBezTo>
                    <a:cubicBezTo>
                      <a:pt x="0" y="20"/>
                      <a:pt x="0" y="20"/>
                      <a:pt x="0" y="20"/>
                    </a:cubicBezTo>
                    <a:cubicBezTo>
                      <a:pt x="0" y="9"/>
                      <a:pt x="9" y="0"/>
                      <a:pt x="20" y="0"/>
                    </a:cubicBezTo>
                    <a:cubicBezTo>
                      <a:pt x="31" y="0"/>
                      <a:pt x="40" y="9"/>
                      <a:pt x="40" y="20"/>
                    </a:cubicBezTo>
                    <a:cubicBezTo>
                      <a:pt x="40" y="26"/>
                      <a:pt x="40" y="26"/>
                      <a:pt x="40" y="26"/>
                    </a:cubicBezTo>
                    <a:cubicBezTo>
                      <a:pt x="40" y="27"/>
                      <a:pt x="39" y="28"/>
                      <a:pt x="38"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pPr>
                <a:endParaRPr lang="id-ID" sz="1350" kern="1200">
                  <a:solidFill>
                    <a:prstClr val="black"/>
                  </a:solidFill>
                  <a:latin typeface="Josefin Sans" pitchFamily="2" charset="0"/>
                  <a:ea typeface="+mn-ea"/>
                  <a:cs typeface="+mn-cs"/>
                </a:endParaRPr>
              </a:p>
            </p:txBody>
          </p:sp>
          <p:sp>
            <p:nvSpPr>
              <p:cNvPr id="54" name="Freeform 658">
                <a:extLst>
                  <a:ext uri="{FF2B5EF4-FFF2-40B4-BE49-F238E27FC236}">
                    <a16:creationId xmlns:a16="http://schemas.microsoft.com/office/drawing/2014/main" id="{5EB67A6F-F7AA-6A81-24FD-C3F6124D4F07}"/>
                  </a:ext>
                </a:extLst>
              </p:cNvPr>
              <p:cNvSpPr>
                <a:spLocks noEditPoints="1"/>
              </p:cNvSpPr>
              <p:nvPr/>
            </p:nvSpPr>
            <p:spPr bwMode="auto">
              <a:xfrm>
                <a:off x="7959725" y="1093788"/>
                <a:ext cx="101600" cy="101600"/>
              </a:xfrm>
              <a:custGeom>
                <a:avLst/>
                <a:gdLst>
                  <a:gd name="T0" fmla="*/ 10 w 27"/>
                  <a:gd name="T1" fmla="*/ 27 h 27"/>
                  <a:gd name="T2" fmla="*/ 2 w 27"/>
                  <a:gd name="T3" fmla="*/ 27 h 27"/>
                  <a:gd name="T4" fmla="*/ 0 w 27"/>
                  <a:gd name="T5" fmla="*/ 25 h 27"/>
                  <a:gd name="T6" fmla="*/ 0 w 27"/>
                  <a:gd name="T7" fmla="*/ 17 h 27"/>
                  <a:gd name="T8" fmla="*/ 1 w 27"/>
                  <a:gd name="T9" fmla="*/ 15 h 27"/>
                  <a:gd name="T10" fmla="*/ 15 w 27"/>
                  <a:gd name="T11" fmla="*/ 1 h 27"/>
                  <a:gd name="T12" fmla="*/ 16 w 27"/>
                  <a:gd name="T13" fmla="*/ 0 h 27"/>
                  <a:gd name="T14" fmla="*/ 16 w 27"/>
                  <a:gd name="T15" fmla="*/ 0 h 27"/>
                  <a:gd name="T16" fmla="*/ 18 w 27"/>
                  <a:gd name="T17" fmla="*/ 1 h 27"/>
                  <a:gd name="T18" fmla="*/ 26 w 27"/>
                  <a:gd name="T19" fmla="*/ 9 h 27"/>
                  <a:gd name="T20" fmla="*/ 26 w 27"/>
                  <a:gd name="T21" fmla="*/ 12 h 27"/>
                  <a:gd name="T22" fmla="*/ 12 w 27"/>
                  <a:gd name="T23" fmla="*/ 26 h 27"/>
                  <a:gd name="T24" fmla="*/ 10 w 27"/>
                  <a:gd name="T25" fmla="*/ 27 h 27"/>
                  <a:gd name="T26" fmla="*/ 4 w 27"/>
                  <a:gd name="T27" fmla="*/ 23 h 27"/>
                  <a:gd name="T28" fmla="*/ 10 w 27"/>
                  <a:gd name="T29" fmla="*/ 23 h 27"/>
                  <a:gd name="T30" fmla="*/ 22 w 27"/>
                  <a:gd name="T31" fmla="*/ 11 h 27"/>
                  <a:gd name="T32" fmla="*/ 16 w 27"/>
                  <a:gd name="T33" fmla="*/ 5 h 27"/>
                  <a:gd name="T34" fmla="*/ 4 w 27"/>
                  <a:gd name="T35" fmla="*/ 17 h 27"/>
                  <a:gd name="T36" fmla="*/ 4 w 27"/>
                  <a:gd name="T37" fmla="*/ 23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 h="27">
                    <a:moveTo>
                      <a:pt x="10" y="27"/>
                    </a:moveTo>
                    <a:cubicBezTo>
                      <a:pt x="2" y="27"/>
                      <a:pt x="2" y="27"/>
                      <a:pt x="2" y="27"/>
                    </a:cubicBezTo>
                    <a:cubicBezTo>
                      <a:pt x="1" y="27"/>
                      <a:pt x="0" y="26"/>
                      <a:pt x="0" y="25"/>
                    </a:cubicBezTo>
                    <a:cubicBezTo>
                      <a:pt x="0" y="17"/>
                      <a:pt x="0" y="17"/>
                      <a:pt x="0" y="17"/>
                    </a:cubicBezTo>
                    <a:cubicBezTo>
                      <a:pt x="0" y="16"/>
                      <a:pt x="0" y="15"/>
                      <a:pt x="1" y="15"/>
                    </a:cubicBezTo>
                    <a:cubicBezTo>
                      <a:pt x="15" y="1"/>
                      <a:pt x="15" y="1"/>
                      <a:pt x="15" y="1"/>
                    </a:cubicBezTo>
                    <a:cubicBezTo>
                      <a:pt x="15" y="1"/>
                      <a:pt x="16" y="0"/>
                      <a:pt x="16" y="0"/>
                    </a:cubicBezTo>
                    <a:cubicBezTo>
                      <a:pt x="16" y="0"/>
                      <a:pt x="16" y="0"/>
                      <a:pt x="16" y="0"/>
                    </a:cubicBezTo>
                    <a:cubicBezTo>
                      <a:pt x="17" y="0"/>
                      <a:pt x="17" y="1"/>
                      <a:pt x="18" y="1"/>
                    </a:cubicBezTo>
                    <a:cubicBezTo>
                      <a:pt x="26" y="9"/>
                      <a:pt x="26" y="9"/>
                      <a:pt x="26" y="9"/>
                    </a:cubicBezTo>
                    <a:cubicBezTo>
                      <a:pt x="27" y="10"/>
                      <a:pt x="27" y="11"/>
                      <a:pt x="26" y="12"/>
                    </a:cubicBezTo>
                    <a:cubicBezTo>
                      <a:pt x="12" y="26"/>
                      <a:pt x="12" y="26"/>
                      <a:pt x="12" y="26"/>
                    </a:cubicBezTo>
                    <a:cubicBezTo>
                      <a:pt x="12" y="27"/>
                      <a:pt x="11" y="27"/>
                      <a:pt x="10" y="27"/>
                    </a:cubicBezTo>
                    <a:close/>
                    <a:moveTo>
                      <a:pt x="4" y="23"/>
                    </a:moveTo>
                    <a:cubicBezTo>
                      <a:pt x="10" y="23"/>
                      <a:pt x="10" y="23"/>
                      <a:pt x="10" y="23"/>
                    </a:cubicBezTo>
                    <a:cubicBezTo>
                      <a:pt x="22" y="11"/>
                      <a:pt x="22" y="11"/>
                      <a:pt x="22" y="11"/>
                    </a:cubicBezTo>
                    <a:cubicBezTo>
                      <a:pt x="16" y="5"/>
                      <a:pt x="16" y="5"/>
                      <a:pt x="16" y="5"/>
                    </a:cubicBezTo>
                    <a:cubicBezTo>
                      <a:pt x="4" y="17"/>
                      <a:pt x="4" y="17"/>
                      <a:pt x="4" y="17"/>
                    </a:cubicBezTo>
                    <a:lnTo>
                      <a:pt x="4"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pPr>
                <a:endParaRPr lang="id-ID" sz="1350" kern="1200">
                  <a:solidFill>
                    <a:prstClr val="black"/>
                  </a:solidFill>
                  <a:latin typeface="Josefin Sans" pitchFamily="2" charset="0"/>
                  <a:ea typeface="+mn-ea"/>
                  <a:cs typeface="+mn-cs"/>
                </a:endParaRPr>
              </a:p>
            </p:txBody>
          </p:sp>
        </p:grpSp>
        <p:grpSp>
          <p:nvGrpSpPr>
            <p:cNvPr id="42" name="Group 41">
              <a:extLst>
                <a:ext uri="{FF2B5EF4-FFF2-40B4-BE49-F238E27FC236}">
                  <a16:creationId xmlns:a16="http://schemas.microsoft.com/office/drawing/2014/main" id="{6EC5021E-0C9B-FC18-4C90-FD2DE7FF9217}"/>
                </a:ext>
              </a:extLst>
            </p:cNvPr>
            <p:cNvGrpSpPr/>
            <p:nvPr/>
          </p:nvGrpSpPr>
          <p:grpSpPr>
            <a:xfrm>
              <a:off x="4721759" y="5531888"/>
              <a:ext cx="327027" cy="286689"/>
              <a:chOff x="2670175" y="1112838"/>
              <a:chExt cx="360363" cy="315913"/>
            </a:xfrm>
            <a:solidFill>
              <a:schemeClr val="bg1"/>
            </a:solidFill>
          </p:grpSpPr>
          <p:sp>
            <p:nvSpPr>
              <p:cNvPr id="43" name="Freeform 793">
                <a:extLst>
                  <a:ext uri="{FF2B5EF4-FFF2-40B4-BE49-F238E27FC236}">
                    <a16:creationId xmlns:a16="http://schemas.microsoft.com/office/drawing/2014/main" id="{836A7391-6935-DBA8-E2D2-6389DBD88959}"/>
                  </a:ext>
                </a:extLst>
              </p:cNvPr>
              <p:cNvSpPr>
                <a:spLocks/>
              </p:cNvSpPr>
              <p:nvPr/>
            </p:nvSpPr>
            <p:spPr bwMode="auto">
              <a:xfrm>
                <a:off x="2700338" y="1228725"/>
                <a:ext cx="300038" cy="200025"/>
              </a:xfrm>
              <a:custGeom>
                <a:avLst/>
                <a:gdLst>
                  <a:gd name="T0" fmla="*/ 78 w 80"/>
                  <a:gd name="T1" fmla="*/ 53 h 53"/>
                  <a:gd name="T2" fmla="*/ 2 w 80"/>
                  <a:gd name="T3" fmla="*/ 53 h 53"/>
                  <a:gd name="T4" fmla="*/ 0 w 80"/>
                  <a:gd name="T5" fmla="*/ 51 h 53"/>
                  <a:gd name="T6" fmla="*/ 0 w 80"/>
                  <a:gd name="T7" fmla="*/ 2 h 53"/>
                  <a:gd name="T8" fmla="*/ 2 w 80"/>
                  <a:gd name="T9" fmla="*/ 0 h 53"/>
                  <a:gd name="T10" fmla="*/ 4 w 80"/>
                  <a:gd name="T11" fmla="*/ 2 h 53"/>
                  <a:gd name="T12" fmla="*/ 4 w 80"/>
                  <a:gd name="T13" fmla="*/ 49 h 53"/>
                  <a:gd name="T14" fmla="*/ 76 w 80"/>
                  <a:gd name="T15" fmla="*/ 49 h 53"/>
                  <a:gd name="T16" fmla="*/ 76 w 80"/>
                  <a:gd name="T17" fmla="*/ 2 h 53"/>
                  <a:gd name="T18" fmla="*/ 78 w 80"/>
                  <a:gd name="T19" fmla="*/ 0 h 53"/>
                  <a:gd name="T20" fmla="*/ 80 w 80"/>
                  <a:gd name="T21" fmla="*/ 2 h 53"/>
                  <a:gd name="T22" fmla="*/ 80 w 80"/>
                  <a:gd name="T23" fmla="*/ 51 h 53"/>
                  <a:gd name="T24" fmla="*/ 78 w 80"/>
                  <a:gd name="T25"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0" h="53">
                    <a:moveTo>
                      <a:pt x="78" y="53"/>
                    </a:moveTo>
                    <a:cubicBezTo>
                      <a:pt x="2" y="53"/>
                      <a:pt x="2" y="53"/>
                      <a:pt x="2" y="53"/>
                    </a:cubicBezTo>
                    <a:cubicBezTo>
                      <a:pt x="1" y="53"/>
                      <a:pt x="0" y="52"/>
                      <a:pt x="0" y="51"/>
                    </a:cubicBezTo>
                    <a:cubicBezTo>
                      <a:pt x="0" y="2"/>
                      <a:pt x="0" y="2"/>
                      <a:pt x="0" y="2"/>
                    </a:cubicBezTo>
                    <a:cubicBezTo>
                      <a:pt x="0" y="1"/>
                      <a:pt x="1" y="0"/>
                      <a:pt x="2" y="0"/>
                    </a:cubicBezTo>
                    <a:cubicBezTo>
                      <a:pt x="3" y="0"/>
                      <a:pt x="4" y="1"/>
                      <a:pt x="4" y="2"/>
                    </a:cubicBezTo>
                    <a:cubicBezTo>
                      <a:pt x="4" y="49"/>
                      <a:pt x="4" y="49"/>
                      <a:pt x="4" y="49"/>
                    </a:cubicBezTo>
                    <a:cubicBezTo>
                      <a:pt x="76" y="49"/>
                      <a:pt x="76" y="49"/>
                      <a:pt x="76" y="49"/>
                    </a:cubicBezTo>
                    <a:cubicBezTo>
                      <a:pt x="76" y="2"/>
                      <a:pt x="76" y="2"/>
                      <a:pt x="76" y="2"/>
                    </a:cubicBezTo>
                    <a:cubicBezTo>
                      <a:pt x="76" y="1"/>
                      <a:pt x="77" y="0"/>
                      <a:pt x="78" y="0"/>
                    </a:cubicBezTo>
                    <a:cubicBezTo>
                      <a:pt x="79" y="0"/>
                      <a:pt x="80" y="1"/>
                      <a:pt x="80" y="2"/>
                    </a:cubicBezTo>
                    <a:cubicBezTo>
                      <a:pt x="80" y="51"/>
                      <a:pt x="80" y="51"/>
                      <a:pt x="80" y="51"/>
                    </a:cubicBezTo>
                    <a:cubicBezTo>
                      <a:pt x="80" y="52"/>
                      <a:pt x="79" y="53"/>
                      <a:pt x="78"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pPr>
                <a:endParaRPr lang="id-ID" sz="1350" kern="1200">
                  <a:solidFill>
                    <a:prstClr val="black"/>
                  </a:solidFill>
                  <a:latin typeface="Josefin Sans" pitchFamily="2" charset="0"/>
                  <a:ea typeface="+mn-ea"/>
                  <a:cs typeface="+mn-cs"/>
                </a:endParaRPr>
              </a:p>
            </p:txBody>
          </p:sp>
          <p:sp>
            <p:nvSpPr>
              <p:cNvPr id="44" name="Freeform 794">
                <a:extLst>
                  <a:ext uri="{FF2B5EF4-FFF2-40B4-BE49-F238E27FC236}">
                    <a16:creationId xmlns:a16="http://schemas.microsoft.com/office/drawing/2014/main" id="{9CAC4815-2CF9-7DB1-D87B-D9AE5D713829}"/>
                  </a:ext>
                </a:extLst>
              </p:cNvPr>
              <p:cNvSpPr>
                <a:spLocks noEditPoints="1"/>
              </p:cNvSpPr>
              <p:nvPr/>
            </p:nvSpPr>
            <p:spPr bwMode="auto">
              <a:xfrm>
                <a:off x="2730500" y="1277938"/>
                <a:ext cx="134938" cy="106363"/>
              </a:xfrm>
              <a:custGeom>
                <a:avLst/>
                <a:gdLst>
                  <a:gd name="T0" fmla="*/ 34 w 36"/>
                  <a:gd name="T1" fmla="*/ 28 h 28"/>
                  <a:gd name="T2" fmla="*/ 2 w 36"/>
                  <a:gd name="T3" fmla="*/ 28 h 28"/>
                  <a:gd name="T4" fmla="*/ 0 w 36"/>
                  <a:gd name="T5" fmla="*/ 26 h 28"/>
                  <a:gd name="T6" fmla="*/ 0 w 36"/>
                  <a:gd name="T7" fmla="*/ 2 h 28"/>
                  <a:gd name="T8" fmla="*/ 2 w 36"/>
                  <a:gd name="T9" fmla="*/ 0 h 28"/>
                  <a:gd name="T10" fmla="*/ 34 w 36"/>
                  <a:gd name="T11" fmla="*/ 0 h 28"/>
                  <a:gd name="T12" fmla="*/ 36 w 36"/>
                  <a:gd name="T13" fmla="*/ 2 h 28"/>
                  <a:gd name="T14" fmla="*/ 36 w 36"/>
                  <a:gd name="T15" fmla="*/ 26 h 28"/>
                  <a:gd name="T16" fmla="*/ 34 w 36"/>
                  <a:gd name="T17" fmla="*/ 28 h 28"/>
                  <a:gd name="T18" fmla="*/ 4 w 36"/>
                  <a:gd name="T19" fmla="*/ 24 h 28"/>
                  <a:gd name="T20" fmla="*/ 32 w 36"/>
                  <a:gd name="T21" fmla="*/ 24 h 28"/>
                  <a:gd name="T22" fmla="*/ 32 w 36"/>
                  <a:gd name="T23" fmla="*/ 4 h 28"/>
                  <a:gd name="T24" fmla="*/ 4 w 36"/>
                  <a:gd name="T25" fmla="*/ 4 h 28"/>
                  <a:gd name="T26" fmla="*/ 4 w 36"/>
                  <a:gd name="T27" fmla="*/ 24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 h="28">
                    <a:moveTo>
                      <a:pt x="34" y="28"/>
                    </a:moveTo>
                    <a:cubicBezTo>
                      <a:pt x="2" y="28"/>
                      <a:pt x="2" y="28"/>
                      <a:pt x="2" y="28"/>
                    </a:cubicBezTo>
                    <a:cubicBezTo>
                      <a:pt x="1" y="28"/>
                      <a:pt x="0" y="27"/>
                      <a:pt x="0" y="26"/>
                    </a:cubicBezTo>
                    <a:cubicBezTo>
                      <a:pt x="0" y="2"/>
                      <a:pt x="0" y="2"/>
                      <a:pt x="0" y="2"/>
                    </a:cubicBezTo>
                    <a:cubicBezTo>
                      <a:pt x="0" y="1"/>
                      <a:pt x="1" y="0"/>
                      <a:pt x="2" y="0"/>
                    </a:cubicBezTo>
                    <a:cubicBezTo>
                      <a:pt x="34" y="0"/>
                      <a:pt x="34" y="0"/>
                      <a:pt x="34" y="0"/>
                    </a:cubicBezTo>
                    <a:cubicBezTo>
                      <a:pt x="35" y="0"/>
                      <a:pt x="36" y="1"/>
                      <a:pt x="36" y="2"/>
                    </a:cubicBezTo>
                    <a:cubicBezTo>
                      <a:pt x="36" y="26"/>
                      <a:pt x="36" y="26"/>
                      <a:pt x="36" y="26"/>
                    </a:cubicBezTo>
                    <a:cubicBezTo>
                      <a:pt x="36" y="27"/>
                      <a:pt x="35" y="28"/>
                      <a:pt x="34" y="28"/>
                    </a:cubicBezTo>
                    <a:close/>
                    <a:moveTo>
                      <a:pt x="4" y="24"/>
                    </a:moveTo>
                    <a:cubicBezTo>
                      <a:pt x="32" y="24"/>
                      <a:pt x="32" y="24"/>
                      <a:pt x="32" y="24"/>
                    </a:cubicBezTo>
                    <a:cubicBezTo>
                      <a:pt x="32" y="4"/>
                      <a:pt x="32" y="4"/>
                      <a:pt x="32" y="4"/>
                    </a:cubicBezTo>
                    <a:cubicBezTo>
                      <a:pt x="4" y="4"/>
                      <a:pt x="4" y="4"/>
                      <a:pt x="4" y="4"/>
                    </a:cubicBezTo>
                    <a:lnTo>
                      <a:pt x="4"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pPr>
                <a:endParaRPr lang="id-ID" sz="1350" kern="1200">
                  <a:solidFill>
                    <a:prstClr val="black"/>
                  </a:solidFill>
                  <a:latin typeface="Josefin Sans" pitchFamily="2" charset="0"/>
                  <a:ea typeface="+mn-ea"/>
                  <a:cs typeface="+mn-cs"/>
                </a:endParaRPr>
              </a:p>
            </p:txBody>
          </p:sp>
          <p:sp>
            <p:nvSpPr>
              <p:cNvPr id="45" name="Freeform 795">
                <a:extLst>
                  <a:ext uri="{FF2B5EF4-FFF2-40B4-BE49-F238E27FC236}">
                    <a16:creationId xmlns:a16="http://schemas.microsoft.com/office/drawing/2014/main" id="{C4ED1792-7DA4-4A58-2390-9127B616144A}"/>
                  </a:ext>
                </a:extLst>
              </p:cNvPr>
              <p:cNvSpPr>
                <a:spLocks noEditPoints="1"/>
              </p:cNvSpPr>
              <p:nvPr/>
            </p:nvSpPr>
            <p:spPr bwMode="auto">
              <a:xfrm>
                <a:off x="2881313" y="1277938"/>
                <a:ext cx="88900" cy="150813"/>
              </a:xfrm>
              <a:custGeom>
                <a:avLst/>
                <a:gdLst>
                  <a:gd name="T0" fmla="*/ 22 w 24"/>
                  <a:gd name="T1" fmla="*/ 40 h 40"/>
                  <a:gd name="T2" fmla="*/ 2 w 24"/>
                  <a:gd name="T3" fmla="*/ 40 h 40"/>
                  <a:gd name="T4" fmla="*/ 0 w 24"/>
                  <a:gd name="T5" fmla="*/ 38 h 40"/>
                  <a:gd name="T6" fmla="*/ 0 w 24"/>
                  <a:gd name="T7" fmla="*/ 2 h 40"/>
                  <a:gd name="T8" fmla="*/ 2 w 24"/>
                  <a:gd name="T9" fmla="*/ 0 h 40"/>
                  <a:gd name="T10" fmla="*/ 22 w 24"/>
                  <a:gd name="T11" fmla="*/ 0 h 40"/>
                  <a:gd name="T12" fmla="*/ 24 w 24"/>
                  <a:gd name="T13" fmla="*/ 2 h 40"/>
                  <a:gd name="T14" fmla="*/ 24 w 24"/>
                  <a:gd name="T15" fmla="*/ 38 h 40"/>
                  <a:gd name="T16" fmla="*/ 22 w 24"/>
                  <a:gd name="T17" fmla="*/ 40 h 40"/>
                  <a:gd name="T18" fmla="*/ 4 w 24"/>
                  <a:gd name="T19" fmla="*/ 36 h 40"/>
                  <a:gd name="T20" fmla="*/ 20 w 24"/>
                  <a:gd name="T21" fmla="*/ 36 h 40"/>
                  <a:gd name="T22" fmla="*/ 20 w 24"/>
                  <a:gd name="T23" fmla="*/ 4 h 40"/>
                  <a:gd name="T24" fmla="*/ 4 w 24"/>
                  <a:gd name="T25" fmla="*/ 4 h 40"/>
                  <a:gd name="T26" fmla="*/ 4 w 24"/>
                  <a:gd name="T27" fmla="*/ 3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 h="40">
                    <a:moveTo>
                      <a:pt x="22" y="40"/>
                    </a:moveTo>
                    <a:cubicBezTo>
                      <a:pt x="2" y="40"/>
                      <a:pt x="2" y="40"/>
                      <a:pt x="2" y="40"/>
                    </a:cubicBezTo>
                    <a:cubicBezTo>
                      <a:pt x="1" y="40"/>
                      <a:pt x="0" y="39"/>
                      <a:pt x="0" y="38"/>
                    </a:cubicBezTo>
                    <a:cubicBezTo>
                      <a:pt x="0" y="2"/>
                      <a:pt x="0" y="2"/>
                      <a:pt x="0" y="2"/>
                    </a:cubicBezTo>
                    <a:cubicBezTo>
                      <a:pt x="0" y="1"/>
                      <a:pt x="1" y="0"/>
                      <a:pt x="2" y="0"/>
                    </a:cubicBezTo>
                    <a:cubicBezTo>
                      <a:pt x="22" y="0"/>
                      <a:pt x="22" y="0"/>
                      <a:pt x="22" y="0"/>
                    </a:cubicBezTo>
                    <a:cubicBezTo>
                      <a:pt x="23" y="0"/>
                      <a:pt x="24" y="1"/>
                      <a:pt x="24" y="2"/>
                    </a:cubicBezTo>
                    <a:cubicBezTo>
                      <a:pt x="24" y="38"/>
                      <a:pt x="24" y="38"/>
                      <a:pt x="24" y="38"/>
                    </a:cubicBezTo>
                    <a:cubicBezTo>
                      <a:pt x="24" y="39"/>
                      <a:pt x="23" y="40"/>
                      <a:pt x="22" y="40"/>
                    </a:cubicBezTo>
                    <a:close/>
                    <a:moveTo>
                      <a:pt x="4" y="36"/>
                    </a:moveTo>
                    <a:cubicBezTo>
                      <a:pt x="20" y="36"/>
                      <a:pt x="20" y="36"/>
                      <a:pt x="20" y="36"/>
                    </a:cubicBezTo>
                    <a:cubicBezTo>
                      <a:pt x="20" y="4"/>
                      <a:pt x="20" y="4"/>
                      <a:pt x="20" y="4"/>
                    </a:cubicBezTo>
                    <a:cubicBezTo>
                      <a:pt x="4" y="4"/>
                      <a:pt x="4" y="4"/>
                      <a:pt x="4" y="4"/>
                    </a:cubicBezTo>
                    <a:lnTo>
                      <a:pt x="4" y="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pPr>
                <a:endParaRPr lang="id-ID" sz="1350" kern="1200">
                  <a:solidFill>
                    <a:prstClr val="black"/>
                  </a:solidFill>
                  <a:latin typeface="Josefin Sans" pitchFamily="2" charset="0"/>
                  <a:ea typeface="+mn-ea"/>
                  <a:cs typeface="+mn-cs"/>
                </a:endParaRPr>
              </a:p>
            </p:txBody>
          </p:sp>
          <p:sp>
            <p:nvSpPr>
              <p:cNvPr id="46" name="Freeform 796">
                <a:extLst>
                  <a:ext uri="{FF2B5EF4-FFF2-40B4-BE49-F238E27FC236}">
                    <a16:creationId xmlns:a16="http://schemas.microsoft.com/office/drawing/2014/main" id="{5EF29A60-0EF3-D569-1D05-48FDDAD44C82}"/>
                  </a:ext>
                </a:extLst>
              </p:cNvPr>
              <p:cNvSpPr>
                <a:spLocks noEditPoints="1"/>
              </p:cNvSpPr>
              <p:nvPr/>
            </p:nvSpPr>
            <p:spPr bwMode="auto">
              <a:xfrm>
                <a:off x="2670175" y="1112838"/>
                <a:ext cx="360363" cy="74613"/>
              </a:xfrm>
              <a:custGeom>
                <a:avLst/>
                <a:gdLst>
                  <a:gd name="T0" fmla="*/ 94 w 96"/>
                  <a:gd name="T1" fmla="*/ 20 h 20"/>
                  <a:gd name="T2" fmla="*/ 2 w 96"/>
                  <a:gd name="T3" fmla="*/ 20 h 20"/>
                  <a:gd name="T4" fmla="*/ 0 w 96"/>
                  <a:gd name="T5" fmla="*/ 19 h 20"/>
                  <a:gd name="T6" fmla="*/ 0 w 96"/>
                  <a:gd name="T7" fmla="*/ 17 h 20"/>
                  <a:gd name="T8" fmla="*/ 8 w 96"/>
                  <a:gd name="T9" fmla="*/ 1 h 20"/>
                  <a:gd name="T10" fmla="*/ 10 w 96"/>
                  <a:gd name="T11" fmla="*/ 0 h 20"/>
                  <a:gd name="T12" fmla="*/ 86 w 96"/>
                  <a:gd name="T13" fmla="*/ 0 h 20"/>
                  <a:gd name="T14" fmla="*/ 88 w 96"/>
                  <a:gd name="T15" fmla="*/ 1 h 20"/>
                  <a:gd name="T16" fmla="*/ 96 w 96"/>
                  <a:gd name="T17" fmla="*/ 17 h 20"/>
                  <a:gd name="T18" fmla="*/ 96 w 96"/>
                  <a:gd name="T19" fmla="*/ 19 h 20"/>
                  <a:gd name="T20" fmla="*/ 94 w 96"/>
                  <a:gd name="T21" fmla="*/ 20 h 20"/>
                  <a:gd name="T22" fmla="*/ 5 w 96"/>
                  <a:gd name="T23" fmla="*/ 16 h 20"/>
                  <a:gd name="T24" fmla="*/ 91 w 96"/>
                  <a:gd name="T25" fmla="*/ 16 h 20"/>
                  <a:gd name="T26" fmla="*/ 85 w 96"/>
                  <a:gd name="T27" fmla="*/ 4 h 20"/>
                  <a:gd name="T28" fmla="*/ 11 w 96"/>
                  <a:gd name="T29" fmla="*/ 4 h 20"/>
                  <a:gd name="T30" fmla="*/ 5 w 96"/>
                  <a:gd name="T31" fmla="*/ 16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6" h="20">
                    <a:moveTo>
                      <a:pt x="94" y="20"/>
                    </a:moveTo>
                    <a:cubicBezTo>
                      <a:pt x="2" y="20"/>
                      <a:pt x="2" y="20"/>
                      <a:pt x="2" y="20"/>
                    </a:cubicBezTo>
                    <a:cubicBezTo>
                      <a:pt x="1" y="20"/>
                      <a:pt x="1" y="20"/>
                      <a:pt x="0" y="19"/>
                    </a:cubicBezTo>
                    <a:cubicBezTo>
                      <a:pt x="0" y="18"/>
                      <a:pt x="0" y="18"/>
                      <a:pt x="0" y="17"/>
                    </a:cubicBezTo>
                    <a:cubicBezTo>
                      <a:pt x="8" y="1"/>
                      <a:pt x="8" y="1"/>
                      <a:pt x="8" y="1"/>
                    </a:cubicBezTo>
                    <a:cubicBezTo>
                      <a:pt x="9" y="0"/>
                      <a:pt x="9" y="0"/>
                      <a:pt x="10" y="0"/>
                    </a:cubicBezTo>
                    <a:cubicBezTo>
                      <a:pt x="86" y="0"/>
                      <a:pt x="86" y="0"/>
                      <a:pt x="86" y="0"/>
                    </a:cubicBezTo>
                    <a:cubicBezTo>
                      <a:pt x="87" y="0"/>
                      <a:pt x="87" y="0"/>
                      <a:pt x="88" y="1"/>
                    </a:cubicBezTo>
                    <a:cubicBezTo>
                      <a:pt x="96" y="17"/>
                      <a:pt x="96" y="17"/>
                      <a:pt x="96" y="17"/>
                    </a:cubicBezTo>
                    <a:cubicBezTo>
                      <a:pt x="96" y="18"/>
                      <a:pt x="96" y="18"/>
                      <a:pt x="96" y="19"/>
                    </a:cubicBezTo>
                    <a:cubicBezTo>
                      <a:pt x="95" y="20"/>
                      <a:pt x="95" y="20"/>
                      <a:pt x="94" y="20"/>
                    </a:cubicBezTo>
                    <a:close/>
                    <a:moveTo>
                      <a:pt x="5" y="16"/>
                    </a:moveTo>
                    <a:cubicBezTo>
                      <a:pt x="91" y="16"/>
                      <a:pt x="91" y="16"/>
                      <a:pt x="91" y="16"/>
                    </a:cubicBezTo>
                    <a:cubicBezTo>
                      <a:pt x="85" y="4"/>
                      <a:pt x="85" y="4"/>
                      <a:pt x="85" y="4"/>
                    </a:cubicBezTo>
                    <a:cubicBezTo>
                      <a:pt x="11" y="4"/>
                      <a:pt x="11" y="4"/>
                      <a:pt x="11" y="4"/>
                    </a:cubicBezTo>
                    <a:lnTo>
                      <a:pt x="5"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pPr>
                <a:endParaRPr lang="id-ID" sz="1350" kern="1200">
                  <a:solidFill>
                    <a:prstClr val="black"/>
                  </a:solidFill>
                  <a:latin typeface="Josefin Sans" pitchFamily="2" charset="0"/>
                  <a:ea typeface="+mn-ea"/>
                  <a:cs typeface="+mn-cs"/>
                </a:endParaRPr>
              </a:p>
            </p:txBody>
          </p:sp>
          <p:sp>
            <p:nvSpPr>
              <p:cNvPr id="47" name="Freeform 797">
                <a:extLst>
                  <a:ext uri="{FF2B5EF4-FFF2-40B4-BE49-F238E27FC236}">
                    <a16:creationId xmlns:a16="http://schemas.microsoft.com/office/drawing/2014/main" id="{E02F52D5-DCF7-0462-19CC-F91E4D538ED2}"/>
                  </a:ext>
                </a:extLst>
              </p:cNvPr>
              <p:cNvSpPr>
                <a:spLocks noEditPoints="1"/>
              </p:cNvSpPr>
              <p:nvPr/>
            </p:nvSpPr>
            <p:spPr bwMode="auto">
              <a:xfrm>
                <a:off x="2670175" y="1173163"/>
                <a:ext cx="360363" cy="90488"/>
              </a:xfrm>
              <a:custGeom>
                <a:avLst/>
                <a:gdLst>
                  <a:gd name="T0" fmla="*/ 60 w 96"/>
                  <a:gd name="T1" fmla="*/ 24 h 24"/>
                  <a:gd name="T2" fmla="*/ 48 w 96"/>
                  <a:gd name="T3" fmla="*/ 19 h 24"/>
                  <a:gd name="T4" fmla="*/ 36 w 96"/>
                  <a:gd name="T5" fmla="*/ 24 h 24"/>
                  <a:gd name="T6" fmla="*/ 22 w 96"/>
                  <a:gd name="T7" fmla="*/ 17 h 24"/>
                  <a:gd name="T8" fmla="*/ 14 w 96"/>
                  <a:gd name="T9" fmla="*/ 20 h 24"/>
                  <a:gd name="T10" fmla="*/ 0 w 96"/>
                  <a:gd name="T11" fmla="*/ 6 h 24"/>
                  <a:gd name="T12" fmla="*/ 0 w 96"/>
                  <a:gd name="T13" fmla="*/ 2 h 24"/>
                  <a:gd name="T14" fmla="*/ 2 w 96"/>
                  <a:gd name="T15" fmla="*/ 0 h 24"/>
                  <a:gd name="T16" fmla="*/ 94 w 96"/>
                  <a:gd name="T17" fmla="*/ 0 h 24"/>
                  <a:gd name="T18" fmla="*/ 96 w 96"/>
                  <a:gd name="T19" fmla="*/ 2 h 24"/>
                  <a:gd name="T20" fmla="*/ 96 w 96"/>
                  <a:gd name="T21" fmla="*/ 6 h 24"/>
                  <a:gd name="T22" fmla="*/ 82 w 96"/>
                  <a:gd name="T23" fmla="*/ 20 h 24"/>
                  <a:gd name="T24" fmla="*/ 74 w 96"/>
                  <a:gd name="T25" fmla="*/ 17 h 24"/>
                  <a:gd name="T26" fmla="*/ 60 w 96"/>
                  <a:gd name="T27" fmla="*/ 24 h 24"/>
                  <a:gd name="T28" fmla="*/ 48 w 96"/>
                  <a:gd name="T29" fmla="*/ 15 h 24"/>
                  <a:gd name="T30" fmla="*/ 50 w 96"/>
                  <a:gd name="T31" fmla="*/ 15 h 24"/>
                  <a:gd name="T32" fmla="*/ 60 w 96"/>
                  <a:gd name="T33" fmla="*/ 20 h 24"/>
                  <a:gd name="T34" fmla="*/ 72 w 96"/>
                  <a:gd name="T35" fmla="*/ 13 h 24"/>
                  <a:gd name="T36" fmla="*/ 74 w 96"/>
                  <a:gd name="T37" fmla="*/ 12 h 24"/>
                  <a:gd name="T38" fmla="*/ 75 w 96"/>
                  <a:gd name="T39" fmla="*/ 13 h 24"/>
                  <a:gd name="T40" fmla="*/ 82 w 96"/>
                  <a:gd name="T41" fmla="*/ 16 h 24"/>
                  <a:gd name="T42" fmla="*/ 92 w 96"/>
                  <a:gd name="T43" fmla="*/ 6 h 24"/>
                  <a:gd name="T44" fmla="*/ 92 w 96"/>
                  <a:gd name="T45" fmla="*/ 4 h 24"/>
                  <a:gd name="T46" fmla="*/ 4 w 96"/>
                  <a:gd name="T47" fmla="*/ 4 h 24"/>
                  <a:gd name="T48" fmla="*/ 4 w 96"/>
                  <a:gd name="T49" fmla="*/ 6 h 24"/>
                  <a:gd name="T50" fmla="*/ 14 w 96"/>
                  <a:gd name="T51" fmla="*/ 16 h 24"/>
                  <a:gd name="T52" fmla="*/ 21 w 96"/>
                  <a:gd name="T53" fmla="*/ 13 h 24"/>
                  <a:gd name="T54" fmla="*/ 22 w 96"/>
                  <a:gd name="T55" fmla="*/ 12 h 24"/>
                  <a:gd name="T56" fmla="*/ 24 w 96"/>
                  <a:gd name="T57" fmla="*/ 13 h 24"/>
                  <a:gd name="T58" fmla="*/ 36 w 96"/>
                  <a:gd name="T59" fmla="*/ 20 h 24"/>
                  <a:gd name="T60" fmla="*/ 47 w 96"/>
                  <a:gd name="T61" fmla="*/ 15 h 24"/>
                  <a:gd name="T62" fmla="*/ 48 w 96"/>
                  <a:gd name="T63" fmla="*/ 15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 h="24">
                    <a:moveTo>
                      <a:pt x="60" y="24"/>
                    </a:moveTo>
                    <a:cubicBezTo>
                      <a:pt x="56" y="24"/>
                      <a:pt x="51" y="22"/>
                      <a:pt x="48" y="19"/>
                    </a:cubicBezTo>
                    <a:cubicBezTo>
                      <a:pt x="45" y="22"/>
                      <a:pt x="40" y="24"/>
                      <a:pt x="36" y="24"/>
                    </a:cubicBezTo>
                    <a:cubicBezTo>
                      <a:pt x="31" y="24"/>
                      <a:pt x="25" y="21"/>
                      <a:pt x="22" y="17"/>
                    </a:cubicBezTo>
                    <a:cubicBezTo>
                      <a:pt x="20" y="19"/>
                      <a:pt x="17" y="20"/>
                      <a:pt x="14" y="20"/>
                    </a:cubicBezTo>
                    <a:cubicBezTo>
                      <a:pt x="6" y="20"/>
                      <a:pt x="0" y="14"/>
                      <a:pt x="0" y="6"/>
                    </a:cubicBezTo>
                    <a:cubicBezTo>
                      <a:pt x="0" y="2"/>
                      <a:pt x="0" y="2"/>
                      <a:pt x="0" y="2"/>
                    </a:cubicBezTo>
                    <a:cubicBezTo>
                      <a:pt x="0" y="1"/>
                      <a:pt x="1" y="0"/>
                      <a:pt x="2" y="0"/>
                    </a:cubicBezTo>
                    <a:cubicBezTo>
                      <a:pt x="94" y="0"/>
                      <a:pt x="94" y="0"/>
                      <a:pt x="94" y="0"/>
                    </a:cubicBezTo>
                    <a:cubicBezTo>
                      <a:pt x="95" y="0"/>
                      <a:pt x="96" y="1"/>
                      <a:pt x="96" y="2"/>
                    </a:cubicBezTo>
                    <a:cubicBezTo>
                      <a:pt x="96" y="6"/>
                      <a:pt x="96" y="6"/>
                      <a:pt x="96" y="6"/>
                    </a:cubicBezTo>
                    <a:cubicBezTo>
                      <a:pt x="96" y="14"/>
                      <a:pt x="90" y="20"/>
                      <a:pt x="82" y="20"/>
                    </a:cubicBezTo>
                    <a:cubicBezTo>
                      <a:pt x="79" y="20"/>
                      <a:pt x="76" y="19"/>
                      <a:pt x="74" y="17"/>
                    </a:cubicBezTo>
                    <a:cubicBezTo>
                      <a:pt x="71" y="21"/>
                      <a:pt x="65" y="24"/>
                      <a:pt x="60" y="24"/>
                    </a:cubicBezTo>
                    <a:close/>
                    <a:moveTo>
                      <a:pt x="48" y="15"/>
                    </a:moveTo>
                    <a:cubicBezTo>
                      <a:pt x="49" y="15"/>
                      <a:pt x="49" y="15"/>
                      <a:pt x="50" y="15"/>
                    </a:cubicBezTo>
                    <a:cubicBezTo>
                      <a:pt x="52" y="18"/>
                      <a:pt x="56" y="20"/>
                      <a:pt x="60" y="20"/>
                    </a:cubicBezTo>
                    <a:cubicBezTo>
                      <a:pt x="65" y="20"/>
                      <a:pt x="70" y="17"/>
                      <a:pt x="72" y="13"/>
                    </a:cubicBezTo>
                    <a:cubicBezTo>
                      <a:pt x="73" y="12"/>
                      <a:pt x="73" y="12"/>
                      <a:pt x="74" y="12"/>
                    </a:cubicBezTo>
                    <a:cubicBezTo>
                      <a:pt x="74" y="12"/>
                      <a:pt x="75" y="12"/>
                      <a:pt x="75" y="13"/>
                    </a:cubicBezTo>
                    <a:cubicBezTo>
                      <a:pt x="78" y="15"/>
                      <a:pt x="80" y="16"/>
                      <a:pt x="82" y="16"/>
                    </a:cubicBezTo>
                    <a:cubicBezTo>
                      <a:pt x="88" y="16"/>
                      <a:pt x="92" y="12"/>
                      <a:pt x="92" y="6"/>
                    </a:cubicBezTo>
                    <a:cubicBezTo>
                      <a:pt x="92" y="4"/>
                      <a:pt x="92" y="4"/>
                      <a:pt x="92" y="4"/>
                    </a:cubicBezTo>
                    <a:cubicBezTo>
                      <a:pt x="4" y="4"/>
                      <a:pt x="4" y="4"/>
                      <a:pt x="4" y="4"/>
                    </a:cubicBezTo>
                    <a:cubicBezTo>
                      <a:pt x="4" y="6"/>
                      <a:pt x="4" y="6"/>
                      <a:pt x="4" y="6"/>
                    </a:cubicBezTo>
                    <a:cubicBezTo>
                      <a:pt x="4" y="12"/>
                      <a:pt x="8" y="16"/>
                      <a:pt x="14" y="16"/>
                    </a:cubicBezTo>
                    <a:cubicBezTo>
                      <a:pt x="16" y="16"/>
                      <a:pt x="18" y="15"/>
                      <a:pt x="21" y="13"/>
                    </a:cubicBezTo>
                    <a:cubicBezTo>
                      <a:pt x="21" y="12"/>
                      <a:pt x="22" y="12"/>
                      <a:pt x="22" y="12"/>
                    </a:cubicBezTo>
                    <a:cubicBezTo>
                      <a:pt x="23" y="12"/>
                      <a:pt x="23" y="12"/>
                      <a:pt x="24" y="13"/>
                    </a:cubicBezTo>
                    <a:cubicBezTo>
                      <a:pt x="26" y="17"/>
                      <a:pt x="31" y="20"/>
                      <a:pt x="36" y="20"/>
                    </a:cubicBezTo>
                    <a:cubicBezTo>
                      <a:pt x="40" y="20"/>
                      <a:pt x="44" y="18"/>
                      <a:pt x="47" y="15"/>
                    </a:cubicBezTo>
                    <a:cubicBezTo>
                      <a:pt x="47" y="15"/>
                      <a:pt x="47" y="15"/>
                      <a:pt x="48"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pPr>
                <a:endParaRPr lang="id-ID" sz="1350" kern="1200">
                  <a:solidFill>
                    <a:prstClr val="black"/>
                  </a:solidFill>
                  <a:latin typeface="Josefin Sans" pitchFamily="2" charset="0"/>
                  <a:ea typeface="+mn-ea"/>
                  <a:cs typeface="+mn-cs"/>
                </a:endParaRPr>
              </a:p>
            </p:txBody>
          </p:sp>
          <p:sp>
            <p:nvSpPr>
              <p:cNvPr id="48" name="Freeform 798">
                <a:extLst>
                  <a:ext uri="{FF2B5EF4-FFF2-40B4-BE49-F238E27FC236}">
                    <a16:creationId xmlns:a16="http://schemas.microsoft.com/office/drawing/2014/main" id="{02855D9F-30CD-53DF-1AFB-807D92D675B3}"/>
                  </a:ext>
                </a:extLst>
              </p:cNvPr>
              <p:cNvSpPr>
                <a:spLocks/>
              </p:cNvSpPr>
              <p:nvPr/>
            </p:nvSpPr>
            <p:spPr bwMode="auto">
              <a:xfrm>
                <a:off x="2744788" y="1112838"/>
                <a:ext cx="30163" cy="120650"/>
              </a:xfrm>
              <a:custGeom>
                <a:avLst/>
                <a:gdLst>
                  <a:gd name="T0" fmla="*/ 2 w 8"/>
                  <a:gd name="T1" fmla="*/ 32 h 32"/>
                  <a:gd name="T2" fmla="*/ 0 w 8"/>
                  <a:gd name="T3" fmla="*/ 30 h 32"/>
                  <a:gd name="T4" fmla="*/ 0 w 8"/>
                  <a:gd name="T5" fmla="*/ 18 h 32"/>
                  <a:gd name="T6" fmla="*/ 0 w 8"/>
                  <a:gd name="T7" fmla="*/ 18 h 32"/>
                  <a:gd name="T8" fmla="*/ 4 w 8"/>
                  <a:gd name="T9" fmla="*/ 2 h 32"/>
                  <a:gd name="T10" fmla="*/ 6 w 8"/>
                  <a:gd name="T11" fmla="*/ 0 h 32"/>
                  <a:gd name="T12" fmla="*/ 8 w 8"/>
                  <a:gd name="T13" fmla="*/ 2 h 32"/>
                  <a:gd name="T14" fmla="*/ 4 w 8"/>
                  <a:gd name="T15" fmla="*/ 18 h 32"/>
                  <a:gd name="T16" fmla="*/ 4 w 8"/>
                  <a:gd name="T17" fmla="*/ 30 h 32"/>
                  <a:gd name="T18" fmla="*/ 2 w 8"/>
                  <a:gd name="T19"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32">
                    <a:moveTo>
                      <a:pt x="2" y="32"/>
                    </a:moveTo>
                    <a:cubicBezTo>
                      <a:pt x="1" y="32"/>
                      <a:pt x="0" y="31"/>
                      <a:pt x="0" y="30"/>
                    </a:cubicBezTo>
                    <a:cubicBezTo>
                      <a:pt x="0" y="18"/>
                      <a:pt x="0" y="18"/>
                      <a:pt x="0" y="18"/>
                    </a:cubicBezTo>
                    <a:cubicBezTo>
                      <a:pt x="0" y="18"/>
                      <a:pt x="0" y="18"/>
                      <a:pt x="0" y="18"/>
                    </a:cubicBezTo>
                    <a:cubicBezTo>
                      <a:pt x="4" y="2"/>
                      <a:pt x="4" y="2"/>
                      <a:pt x="4" y="2"/>
                    </a:cubicBezTo>
                    <a:cubicBezTo>
                      <a:pt x="4" y="0"/>
                      <a:pt x="5" y="0"/>
                      <a:pt x="6" y="0"/>
                    </a:cubicBezTo>
                    <a:cubicBezTo>
                      <a:pt x="8" y="0"/>
                      <a:pt x="8" y="1"/>
                      <a:pt x="8" y="2"/>
                    </a:cubicBezTo>
                    <a:cubicBezTo>
                      <a:pt x="4" y="18"/>
                      <a:pt x="4" y="18"/>
                      <a:pt x="4" y="18"/>
                    </a:cubicBezTo>
                    <a:cubicBezTo>
                      <a:pt x="4" y="30"/>
                      <a:pt x="4" y="30"/>
                      <a:pt x="4" y="30"/>
                    </a:cubicBezTo>
                    <a:cubicBezTo>
                      <a:pt x="4" y="31"/>
                      <a:pt x="3" y="32"/>
                      <a:pt x="2"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pPr>
                <a:endParaRPr lang="id-ID" sz="1350" kern="1200">
                  <a:solidFill>
                    <a:prstClr val="black"/>
                  </a:solidFill>
                  <a:latin typeface="Josefin Sans" pitchFamily="2" charset="0"/>
                  <a:ea typeface="+mn-ea"/>
                  <a:cs typeface="+mn-cs"/>
                </a:endParaRPr>
              </a:p>
            </p:txBody>
          </p:sp>
          <p:sp>
            <p:nvSpPr>
              <p:cNvPr id="49" name="Freeform 799">
                <a:extLst>
                  <a:ext uri="{FF2B5EF4-FFF2-40B4-BE49-F238E27FC236}">
                    <a16:creationId xmlns:a16="http://schemas.microsoft.com/office/drawing/2014/main" id="{AC454FBE-11D5-6819-D9BF-3E937A252F47}"/>
                  </a:ext>
                </a:extLst>
              </p:cNvPr>
              <p:cNvSpPr>
                <a:spLocks/>
              </p:cNvSpPr>
              <p:nvPr/>
            </p:nvSpPr>
            <p:spPr bwMode="auto">
              <a:xfrm>
                <a:off x="2843213" y="1112838"/>
                <a:ext cx="14288" cy="131763"/>
              </a:xfrm>
              <a:custGeom>
                <a:avLst/>
                <a:gdLst>
                  <a:gd name="T0" fmla="*/ 2 w 4"/>
                  <a:gd name="T1" fmla="*/ 35 h 35"/>
                  <a:gd name="T2" fmla="*/ 0 w 4"/>
                  <a:gd name="T3" fmla="*/ 33 h 35"/>
                  <a:gd name="T4" fmla="*/ 0 w 4"/>
                  <a:gd name="T5" fmla="*/ 2 h 35"/>
                  <a:gd name="T6" fmla="*/ 2 w 4"/>
                  <a:gd name="T7" fmla="*/ 0 h 35"/>
                  <a:gd name="T8" fmla="*/ 4 w 4"/>
                  <a:gd name="T9" fmla="*/ 2 h 35"/>
                  <a:gd name="T10" fmla="*/ 4 w 4"/>
                  <a:gd name="T11" fmla="*/ 33 h 35"/>
                  <a:gd name="T12" fmla="*/ 2 w 4"/>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4" h="35">
                    <a:moveTo>
                      <a:pt x="2" y="35"/>
                    </a:moveTo>
                    <a:cubicBezTo>
                      <a:pt x="1" y="35"/>
                      <a:pt x="0" y="34"/>
                      <a:pt x="0" y="33"/>
                    </a:cubicBezTo>
                    <a:cubicBezTo>
                      <a:pt x="0" y="2"/>
                      <a:pt x="0" y="2"/>
                      <a:pt x="0" y="2"/>
                    </a:cubicBezTo>
                    <a:cubicBezTo>
                      <a:pt x="0" y="1"/>
                      <a:pt x="1" y="0"/>
                      <a:pt x="2" y="0"/>
                    </a:cubicBezTo>
                    <a:cubicBezTo>
                      <a:pt x="3" y="0"/>
                      <a:pt x="4" y="1"/>
                      <a:pt x="4" y="2"/>
                    </a:cubicBezTo>
                    <a:cubicBezTo>
                      <a:pt x="4" y="33"/>
                      <a:pt x="4" y="33"/>
                      <a:pt x="4" y="33"/>
                    </a:cubicBezTo>
                    <a:cubicBezTo>
                      <a:pt x="4" y="34"/>
                      <a:pt x="3" y="35"/>
                      <a:pt x="2"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pPr>
                <a:endParaRPr lang="id-ID" sz="1350" kern="1200">
                  <a:solidFill>
                    <a:prstClr val="black"/>
                  </a:solidFill>
                  <a:latin typeface="Josefin Sans" pitchFamily="2" charset="0"/>
                  <a:ea typeface="+mn-ea"/>
                  <a:cs typeface="+mn-cs"/>
                </a:endParaRPr>
              </a:p>
            </p:txBody>
          </p:sp>
          <p:sp>
            <p:nvSpPr>
              <p:cNvPr id="50" name="Freeform 800">
                <a:extLst>
                  <a:ext uri="{FF2B5EF4-FFF2-40B4-BE49-F238E27FC236}">
                    <a16:creationId xmlns:a16="http://schemas.microsoft.com/office/drawing/2014/main" id="{AF076257-6412-D5C2-54AE-D7604EC26C82}"/>
                  </a:ext>
                </a:extLst>
              </p:cNvPr>
              <p:cNvSpPr>
                <a:spLocks/>
              </p:cNvSpPr>
              <p:nvPr/>
            </p:nvSpPr>
            <p:spPr bwMode="auto">
              <a:xfrm>
                <a:off x="2925763" y="1112838"/>
                <a:ext cx="30163" cy="120650"/>
              </a:xfrm>
              <a:custGeom>
                <a:avLst/>
                <a:gdLst>
                  <a:gd name="T0" fmla="*/ 6 w 8"/>
                  <a:gd name="T1" fmla="*/ 32 h 32"/>
                  <a:gd name="T2" fmla="*/ 4 w 8"/>
                  <a:gd name="T3" fmla="*/ 30 h 32"/>
                  <a:gd name="T4" fmla="*/ 4 w 8"/>
                  <a:gd name="T5" fmla="*/ 18 h 32"/>
                  <a:gd name="T6" fmla="*/ 0 w 8"/>
                  <a:gd name="T7" fmla="*/ 2 h 32"/>
                  <a:gd name="T8" fmla="*/ 2 w 8"/>
                  <a:gd name="T9" fmla="*/ 0 h 32"/>
                  <a:gd name="T10" fmla="*/ 4 w 8"/>
                  <a:gd name="T11" fmla="*/ 2 h 32"/>
                  <a:gd name="T12" fmla="*/ 8 w 8"/>
                  <a:gd name="T13" fmla="*/ 18 h 32"/>
                  <a:gd name="T14" fmla="*/ 8 w 8"/>
                  <a:gd name="T15" fmla="*/ 18 h 32"/>
                  <a:gd name="T16" fmla="*/ 8 w 8"/>
                  <a:gd name="T17" fmla="*/ 30 h 32"/>
                  <a:gd name="T18" fmla="*/ 6 w 8"/>
                  <a:gd name="T19"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32">
                    <a:moveTo>
                      <a:pt x="6" y="32"/>
                    </a:moveTo>
                    <a:cubicBezTo>
                      <a:pt x="5" y="32"/>
                      <a:pt x="4" y="31"/>
                      <a:pt x="4" y="30"/>
                    </a:cubicBezTo>
                    <a:cubicBezTo>
                      <a:pt x="4" y="18"/>
                      <a:pt x="4" y="18"/>
                      <a:pt x="4" y="18"/>
                    </a:cubicBezTo>
                    <a:cubicBezTo>
                      <a:pt x="0" y="2"/>
                      <a:pt x="0" y="2"/>
                      <a:pt x="0" y="2"/>
                    </a:cubicBezTo>
                    <a:cubicBezTo>
                      <a:pt x="0" y="1"/>
                      <a:pt x="0" y="0"/>
                      <a:pt x="2" y="0"/>
                    </a:cubicBezTo>
                    <a:cubicBezTo>
                      <a:pt x="3" y="0"/>
                      <a:pt x="4" y="0"/>
                      <a:pt x="4" y="2"/>
                    </a:cubicBezTo>
                    <a:cubicBezTo>
                      <a:pt x="8" y="18"/>
                      <a:pt x="8" y="18"/>
                      <a:pt x="8" y="18"/>
                    </a:cubicBezTo>
                    <a:cubicBezTo>
                      <a:pt x="8" y="18"/>
                      <a:pt x="8" y="18"/>
                      <a:pt x="8" y="18"/>
                    </a:cubicBezTo>
                    <a:cubicBezTo>
                      <a:pt x="8" y="30"/>
                      <a:pt x="8" y="30"/>
                      <a:pt x="8" y="30"/>
                    </a:cubicBezTo>
                    <a:cubicBezTo>
                      <a:pt x="8" y="31"/>
                      <a:pt x="7" y="32"/>
                      <a:pt x="6"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pPr>
                <a:endParaRPr lang="id-ID" sz="1350" kern="1200">
                  <a:solidFill>
                    <a:prstClr val="black"/>
                  </a:solidFill>
                  <a:latin typeface="Josefin Sans" pitchFamily="2" charset="0"/>
                  <a:ea typeface="+mn-ea"/>
                  <a:cs typeface="+mn-cs"/>
                </a:endParaRPr>
              </a:p>
            </p:txBody>
          </p:sp>
          <p:sp>
            <p:nvSpPr>
              <p:cNvPr id="51" name="Oval 801">
                <a:extLst>
                  <a:ext uri="{FF2B5EF4-FFF2-40B4-BE49-F238E27FC236}">
                    <a16:creationId xmlns:a16="http://schemas.microsoft.com/office/drawing/2014/main" id="{431A9B19-E71D-A876-598F-4AE731ABE0E0}"/>
                  </a:ext>
                </a:extLst>
              </p:cNvPr>
              <p:cNvSpPr>
                <a:spLocks noChangeArrowheads="1"/>
              </p:cNvSpPr>
              <p:nvPr/>
            </p:nvSpPr>
            <p:spPr bwMode="auto">
              <a:xfrm>
                <a:off x="2925763" y="1354138"/>
                <a:ext cx="14288" cy="1428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pPr>
                <a:endParaRPr lang="id-ID" sz="1350" kern="1200">
                  <a:solidFill>
                    <a:prstClr val="black"/>
                  </a:solidFill>
                  <a:latin typeface="Josefin Sans" pitchFamily="2" charset="0"/>
                  <a:ea typeface="+mn-ea"/>
                  <a:cs typeface="+mn-cs"/>
                </a:endParaRPr>
              </a:p>
            </p:txBody>
          </p:sp>
        </p:grpSp>
      </p:grpSp>
    </p:spTree>
    <p:extLst>
      <p:ext uri="{BB962C8B-B14F-4D97-AF65-F5344CB8AC3E}">
        <p14:creationId xmlns:p14="http://schemas.microsoft.com/office/powerpoint/2010/main" val="13619326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6"/>
          <p:cNvSpPr txBox="1">
            <a:spLocks noGrp="1"/>
          </p:cNvSpPr>
          <p:nvPr>
            <p:ph type="subTitle" idx="1"/>
          </p:nvPr>
        </p:nvSpPr>
        <p:spPr>
          <a:xfrm>
            <a:off x="1141255" y="732916"/>
            <a:ext cx="6616022" cy="3825123"/>
          </a:xfrm>
          <a:prstGeom prst="rect">
            <a:avLst/>
          </a:prstGeom>
        </p:spPr>
        <p:style>
          <a:lnRef idx="2">
            <a:schemeClr val="accent1"/>
          </a:lnRef>
          <a:fillRef idx="1">
            <a:schemeClr val="lt1"/>
          </a:fillRef>
          <a:effectRef idx="0">
            <a:schemeClr val="accent1"/>
          </a:effectRef>
          <a:fontRef idx="minor">
            <a:schemeClr val="dk1"/>
          </a:fontRef>
        </p:style>
        <p:txBody>
          <a:bodyPr spcFirstLastPara="1" wrap="square" lIns="91425" tIns="0" rIns="91425" bIns="274300" anchor="t" anchorCtr="0">
            <a:noAutofit/>
          </a:bodyPr>
          <a:lstStyle/>
          <a:p>
            <a:pPr marL="457200" lvl="0" indent="-304800" algn="l" rtl="0">
              <a:lnSpc>
                <a:spcPct val="115000"/>
              </a:lnSpc>
              <a:spcBef>
                <a:spcPts val="0"/>
              </a:spcBef>
              <a:spcAft>
                <a:spcPts val="0"/>
              </a:spcAft>
              <a:buClr>
                <a:schemeClr val="dk1"/>
              </a:buClr>
              <a:buSzPts val="1200"/>
              <a:buFont typeface="Josefin Sans"/>
              <a:buChar char="●"/>
            </a:pPr>
            <a:endParaRPr lang="en-US" sz="1100" dirty="0"/>
          </a:p>
          <a:p>
            <a:pPr marL="457200" lvl="0" indent="-304800" algn="l" rtl="0">
              <a:lnSpc>
                <a:spcPct val="115000"/>
              </a:lnSpc>
              <a:spcBef>
                <a:spcPts val="0"/>
              </a:spcBef>
              <a:spcAft>
                <a:spcPts val="0"/>
              </a:spcAft>
              <a:buClr>
                <a:schemeClr val="dk1"/>
              </a:buClr>
              <a:buSzPts val="1200"/>
              <a:buFont typeface="Josefin Sans"/>
              <a:buChar char="●"/>
            </a:pPr>
            <a:r>
              <a:rPr lang="en-US" sz="1200" dirty="0"/>
              <a:t>No. of Independent Variables : 8 { Cement, Slag, Water, Coarseagg, Fineagg, Ash, Superplastic &amp; Age }</a:t>
            </a:r>
          </a:p>
          <a:p>
            <a:pPr marL="457200" lvl="0" indent="-304800" algn="l" rtl="0">
              <a:lnSpc>
                <a:spcPct val="115000"/>
              </a:lnSpc>
              <a:spcBef>
                <a:spcPts val="0"/>
              </a:spcBef>
              <a:spcAft>
                <a:spcPts val="0"/>
              </a:spcAft>
              <a:buClr>
                <a:schemeClr val="dk1"/>
              </a:buClr>
              <a:buSzPts val="1200"/>
              <a:buFont typeface="Josefin Sans"/>
              <a:buChar char="●"/>
            </a:pPr>
            <a:endParaRPr lang="en-US" sz="1200" dirty="0">
              <a:solidFill>
                <a:schemeClr val="dk1"/>
              </a:solidFill>
              <a:latin typeface="Josefin Sans"/>
              <a:ea typeface="Josefin Sans"/>
              <a:cs typeface="Josefin Sans"/>
              <a:sym typeface="Josefin Sans"/>
            </a:endParaRPr>
          </a:p>
          <a:p>
            <a:pPr marL="457200" lvl="0" indent="-304800" algn="l" rtl="0">
              <a:lnSpc>
                <a:spcPct val="115000"/>
              </a:lnSpc>
              <a:spcBef>
                <a:spcPts val="0"/>
              </a:spcBef>
              <a:spcAft>
                <a:spcPts val="0"/>
              </a:spcAft>
              <a:buClr>
                <a:schemeClr val="dk1"/>
              </a:buClr>
              <a:buSzPts val="1200"/>
              <a:buFont typeface="Josefin Sans"/>
              <a:buChar char="●"/>
            </a:pPr>
            <a:r>
              <a:rPr lang="en-US" sz="1200" dirty="0"/>
              <a:t>No. of Dependent Variables: 1 { Strength }</a:t>
            </a:r>
          </a:p>
          <a:p>
            <a:pPr marL="457200" lvl="0" indent="-304800" algn="l" rtl="0">
              <a:lnSpc>
                <a:spcPct val="115000"/>
              </a:lnSpc>
              <a:spcBef>
                <a:spcPts val="0"/>
              </a:spcBef>
              <a:spcAft>
                <a:spcPts val="0"/>
              </a:spcAft>
              <a:buClr>
                <a:schemeClr val="dk1"/>
              </a:buClr>
              <a:buSzPts val="1200"/>
              <a:buFont typeface="Josefin Sans"/>
              <a:buChar char="●"/>
            </a:pPr>
            <a:endParaRPr lang="en-US" sz="1200" dirty="0">
              <a:solidFill>
                <a:schemeClr val="dk1"/>
              </a:solidFill>
              <a:latin typeface="Josefin Sans"/>
              <a:ea typeface="Josefin Sans"/>
              <a:cs typeface="Josefin Sans"/>
              <a:sym typeface="Josefin Sans"/>
            </a:endParaRPr>
          </a:p>
          <a:p>
            <a:pPr marL="457200" lvl="0" indent="-304800" algn="l" rtl="0">
              <a:lnSpc>
                <a:spcPct val="115000"/>
              </a:lnSpc>
              <a:spcBef>
                <a:spcPts val="0"/>
              </a:spcBef>
              <a:spcAft>
                <a:spcPts val="0"/>
              </a:spcAft>
              <a:buClr>
                <a:schemeClr val="dk1"/>
              </a:buClr>
              <a:buSzPts val="1200"/>
              <a:buFont typeface="Josefin Sans"/>
              <a:buChar char="●"/>
            </a:pPr>
            <a:r>
              <a:rPr lang="en-US" sz="1200" dirty="0"/>
              <a:t>Rows: 1030 &amp; Columns: 9 { All records are numeric }</a:t>
            </a:r>
          </a:p>
          <a:p>
            <a:pPr marL="457200" lvl="0" indent="-304800" algn="l" rtl="0">
              <a:lnSpc>
                <a:spcPct val="115000"/>
              </a:lnSpc>
              <a:spcBef>
                <a:spcPts val="0"/>
              </a:spcBef>
              <a:spcAft>
                <a:spcPts val="0"/>
              </a:spcAft>
              <a:buClr>
                <a:schemeClr val="dk1"/>
              </a:buClr>
              <a:buSzPts val="1200"/>
              <a:buFont typeface="Josefin Sans"/>
              <a:buChar char="●"/>
            </a:pPr>
            <a:endParaRPr lang="en-US" sz="1200" dirty="0">
              <a:solidFill>
                <a:schemeClr val="dk1"/>
              </a:solidFill>
              <a:latin typeface="Josefin Sans"/>
              <a:ea typeface="Josefin Sans"/>
              <a:cs typeface="Josefin Sans"/>
              <a:sym typeface="Josefin Sans"/>
            </a:endParaRPr>
          </a:p>
          <a:p>
            <a:pPr marL="457200" lvl="0" indent="-304800" algn="l" rtl="0">
              <a:lnSpc>
                <a:spcPct val="115000"/>
              </a:lnSpc>
              <a:spcBef>
                <a:spcPts val="0"/>
              </a:spcBef>
              <a:spcAft>
                <a:spcPts val="0"/>
              </a:spcAft>
              <a:buClr>
                <a:schemeClr val="dk1"/>
              </a:buClr>
              <a:buSzPts val="1200"/>
              <a:buFont typeface="Josefin Sans"/>
              <a:buChar char="●"/>
            </a:pPr>
            <a:r>
              <a:rPr lang="en-US" sz="1200" dirty="0"/>
              <a:t>Age – Integer Value and the rest of the attributes except age have Floating values.</a:t>
            </a:r>
          </a:p>
          <a:p>
            <a:pPr marL="457200" lvl="0" indent="-304800" algn="l" rtl="0">
              <a:lnSpc>
                <a:spcPct val="115000"/>
              </a:lnSpc>
              <a:spcBef>
                <a:spcPts val="0"/>
              </a:spcBef>
              <a:spcAft>
                <a:spcPts val="0"/>
              </a:spcAft>
              <a:buClr>
                <a:schemeClr val="dk1"/>
              </a:buClr>
              <a:buSzPts val="1200"/>
              <a:buFont typeface="Josefin Sans"/>
              <a:buChar char="●"/>
            </a:pPr>
            <a:endParaRPr lang="en-US" sz="1200" dirty="0"/>
          </a:p>
          <a:p>
            <a:pPr marL="457200" lvl="0" indent="-304800" algn="l" rtl="0">
              <a:lnSpc>
                <a:spcPct val="115000"/>
              </a:lnSpc>
              <a:spcBef>
                <a:spcPts val="0"/>
              </a:spcBef>
              <a:spcAft>
                <a:spcPts val="0"/>
              </a:spcAft>
              <a:buClr>
                <a:schemeClr val="dk1"/>
              </a:buClr>
              <a:buSzPts val="1200"/>
              <a:buFont typeface="Josefin Sans"/>
              <a:buChar char="●"/>
            </a:pPr>
            <a:r>
              <a:rPr lang="en-US" sz="1200" dirty="0"/>
              <a:t>Outliers: Found in 5 independent variables { Slag, Water, Superplastic, Fineagg and Age }. Will replace those outliers with median for respective attributes.</a:t>
            </a:r>
          </a:p>
          <a:p>
            <a:pPr marL="457200" lvl="0" indent="-304800" algn="l" rtl="0">
              <a:lnSpc>
                <a:spcPct val="115000"/>
              </a:lnSpc>
              <a:spcBef>
                <a:spcPts val="0"/>
              </a:spcBef>
              <a:spcAft>
                <a:spcPts val="0"/>
              </a:spcAft>
              <a:buClr>
                <a:schemeClr val="dk1"/>
              </a:buClr>
              <a:buSzPts val="1200"/>
              <a:buFont typeface="Josefin Sans"/>
              <a:buChar char="●"/>
            </a:pPr>
            <a:endParaRPr lang="en-US" sz="1200" dirty="0">
              <a:solidFill>
                <a:schemeClr val="dk1"/>
              </a:solidFill>
              <a:latin typeface="Josefin Sans"/>
              <a:ea typeface="Josefin Sans"/>
              <a:cs typeface="Josefin Sans"/>
              <a:sym typeface="Josefin Sans"/>
            </a:endParaRPr>
          </a:p>
          <a:p>
            <a:pPr marL="457200" lvl="0" indent="-304800" algn="l" rtl="0">
              <a:lnSpc>
                <a:spcPct val="115000"/>
              </a:lnSpc>
              <a:spcBef>
                <a:spcPts val="0"/>
              </a:spcBef>
              <a:spcAft>
                <a:spcPts val="0"/>
              </a:spcAft>
              <a:buClr>
                <a:schemeClr val="dk1"/>
              </a:buClr>
              <a:buSzPts val="1200"/>
              <a:buFont typeface="Josefin Sans"/>
              <a:buChar char="●"/>
            </a:pPr>
            <a:r>
              <a:rPr lang="en-US" sz="1200" dirty="0"/>
              <a:t>Missing Values : 0, hence no missing value treatment is required.</a:t>
            </a:r>
          </a:p>
          <a:p>
            <a:pPr marL="457200" lvl="0" indent="-304800" algn="l" rtl="0">
              <a:lnSpc>
                <a:spcPct val="115000"/>
              </a:lnSpc>
              <a:spcBef>
                <a:spcPts val="0"/>
              </a:spcBef>
              <a:spcAft>
                <a:spcPts val="0"/>
              </a:spcAft>
              <a:buClr>
                <a:schemeClr val="dk1"/>
              </a:buClr>
              <a:buSzPts val="1200"/>
              <a:buFont typeface="Josefin Sans"/>
              <a:buChar char="●"/>
            </a:pPr>
            <a:endParaRPr lang="en-US" sz="1200" dirty="0"/>
          </a:p>
          <a:p>
            <a:pPr marL="457200" lvl="0" indent="-304800" algn="l" rtl="0">
              <a:lnSpc>
                <a:spcPct val="115000"/>
              </a:lnSpc>
              <a:spcBef>
                <a:spcPts val="0"/>
              </a:spcBef>
              <a:spcAft>
                <a:spcPts val="0"/>
              </a:spcAft>
              <a:buClr>
                <a:schemeClr val="dk1"/>
              </a:buClr>
              <a:buSzPts val="1200"/>
              <a:buFont typeface="Josefin Sans"/>
              <a:buChar char="●"/>
            </a:pPr>
            <a:r>
              <a:rPr lang="en-US" sz="1200" dirty="0"/>
              <a:t>None of the independent variables have a strong relationship among themselves. So, there is no need to drop any of the features or to create a composite feature.</a:t>
            </a:r>
          </a:p>
          <a:p>
            <a:pPr marL="457200" lvl="0" indent="-304800" algn="l" rtl="0">
              <a:lnSpc>
                <a:spcPct val="115000"/>
              </a:lnSpc>
              <a:spcBef>
                <a:spcPts val="0"/>
              </a:spcBef>
              <a:spcAft>
                <a:spcPts val="0"/>
              </a:spcAft>
              <a:buClr>
                <a:schemeClr val="dk1"/>
              </a:buClr>
              <a:buSzPts val="1200"/>
              <a:buFont typeface="Josefin Sans"/>
              <a:buChar char="●"/>
            </a:pPr>
            <a:endParaRPr lang="en-US" sz="1200" dirty="0"/>
          </a:p>
          <a:p>
            <a:pPr marL="457200" lvl="0" indent="-304800" algn="l" rtl="0">
              <a:lnSpc>
                <a:spcPct val="115000"/>
              </a:lnSpc>
              <a:spcBef>
                <a:spcPts val="0"/>
              </a:spcBef>
              <a:spcAft>
                <a:spcPts val="0"/>
              </a:spcAft>
              <a:buClr>
                <a:schemeClr val="dk1"/>
              </a:buClr>
              <a:buSzPts val="1200"/>
              <a:buFont typeface="Josefin Sans"/>
              <a:buChar char="●"/>
            </a:pPr>
            <a:endParaRPr lang="en-US" sz="1200" dirty="0"/>
          </a:p>
          <a:p>
            <a:pPr marL="457200" lvl="0" indent="-304800" algn="l" rtl="0">
              <a:lnSpc>
                <a:spcPct val="115000"/>
              </a:lnSpc>
              <a:spcBef>
                <a:spcPts val="0"/>
              </a:spcBef>
              <a:spcAft>
                <a:spcPts val="0"/>
              </a:spcAft>
              <a:buClr>
                <a:schemeClr val="dk1"/>
              </a:buClr>
              <a:buSzPts val="1200"/>
              <a:buFont typeface="Josefin Sans"/>
              <a:buChar char="●"/>
            </a:pPr>
            <a:endParaRPr lang="en-US" sz="1200" dirty="0"/>
          </a:p>
          <a:p>
            <a:pPr marL="457200" lvl="0" indent="-304800" algn="l" rtl="0">
              <a:lnSpc>
                <a:spcPct val="115000"/>
              </a:lnSpc>
              <a:spcBef>
                <a:spcPts val="0"/>
              </a:spcBef>
              <a:spcAft>
                <a:spcPts val="0"/>
              </a:spcAft>
              <a:buClr>
                <a:schemeClr val="dk1"/>
              </a:buClr>
              <a:buSzPts val="1200"/>
              <a:buFont typeface="Josefin Sans"/>
              <a:buChar char="●"/>
            </a:pPr>
            <a:endParaRPr lang="en-US" sz="1100" dirty="0"/>
          </a:p>
          <a:p>
            <a:pPr marL="152400" lvl="0" indent="0" algn="l" rtl="0">
              <a:lnSpc>
                <a:spcPct val="115000"/>
              </a:lnSpc>
              <a:spcBef>
                <a:spcPts val="0"/>
              </a:spcBef>
              <a:spcAft>
                <a:spcPts val="0"/>
              </a:spcAft>
              <a:buClr>
                <a:schemeClr val="dk1"/>
              </a:buClr>
              <a:buSzPts val="1200"/>
              <a:buNone/>
            </a:pPr>
            <a:endParaRPr lang="en-US" sz="1200" dirty="0">
              <a:solidFill>
                <a:schemeClr val="dk1"/>
              </a:solidFill>
              <a:latin typeface="Josefin Sans"/>
              <a:ea typeface="Josefin Sans"/>
              <a:cs typeface="Josefin Sans"/>
              <a:sym typeface="Josefin Sans"/>
            </a:endParaRPr>
          </a:p>
          <a:p>
            <a:pPr marL="152400" lvl="0" indent="0" algn="l" rtl="0">
              <a:lnSpc>
                <a:spcPct val="115000"/>
              </a:lnSpc>
              <a:spcBef>
                <a:spcPts val="0"/>
              </a:spcBef>
              <a:spcAft>
                <a:spcPts val="0"/>
              </a:spcAft>
              <a:buClr>
                <a:schemeClr val="dk1"/>
              </a:buClr>
              <a:buSzPts val="1200"/>
              <a:buNone/>
            </a:pPr>
            <a:endParaRPr lang="en-US" sz="1200" dirty="0">
              <a:solidFill>
                <a:schemeClr val="dk1"/>
              </a:solidFill>
              <a:latin typeface="Josefin Sans"/>
              <a:ea typeface="Josefin Sans"/>
              <a:cs typeface="Josefin Sans"/>
              <a:sym typeface="Josefin Sans"/>
            </a:endParaRPr>
          </a:p>
        </p:txBody>
      </p:sp>
      <p:sp>
        <p:nvSpPr>
          <p:cNvPr id="98" name="Google Shape;98;p16"/>
          <p:cNvSpPr txBox="1">
            <a:spLocks noGrp="1"/>
          </p:cNvSpPr>
          <p:nvPr>
            <p:ph type="title"/>
          </p:nvPr>
        </p:nvSpPr>
        <p:spPr>
          <a:xfrm>
            <a:off x="580947" y="211279"/>
            <a:ext cx="7702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sz="2000" dirty="0"/>
              <a:t>EXPLORATORY DATA ANALYSIS (EDA)…..</a:t>
            </a:r>
            <a:endParaRPr sz="2000" dirty="0"/>
          </a:p>
        </p:txBody>
      </p:sp>
      <p:cxnSp>
        <p:nvCxnSpPr>
          <p:cNvPr id="99" name="Google Shape;99;p16">
            <a:hlinkClick r:id="" action="ppaction://hlinkshowjump?jump=nextslide"/>
          </p:cNvPr>
          <p:cNvCxnSpPr/>
          <p:nvPr/>
        </p:nvCxnSpPr>
        <p:spPr>
          <a:xfrm>
            <a:off x="8643950" y="303450"/>
            <a:ext cx="262200" cy="0"/>
          </a:xfrm>
          <a:prstGeom prst="straightConnector1">
            <a:avLst/>
          </a:prstGeom>
          <a:noFill/>
          <a:ln w="9525" cap="flat" cmpd="sng">
            <a:solidFill>
              <a:schemeClr val="accent1"/>
            </a:solidFill>
            <a:prstDash val="solid"/>
            <a:round/>
            <a:headEnd type="none" w="med" len="med"/>
            <a:tailEnd type="triangle" w="med" len="med"/>
          </a:ln>
        </p:spPr>
      </p:cxnSp>
      <p:cxnSp>
        <p:nvCxnSpPr>
          <p:cNvPr id="100" name="Google Shape;100;p16">
            <a:hlinkClick r:id="" action="ppaction://hlinkshowjump?jump=previousslide"/>
          </p:cNvPr>
          <p:cNvCxnSpPr/>
          <p:nvPr/>
        </p:nvCxnSpPr>
        <p:spPr>
          <a:xfrm rot="10800000">
            <a:off x="232775" y="303450"/>
            <a:ext cx="262200" cy="0"/>
          </a:xfrm>
          <a:prstGeom prst="straightConnector1">
            <a:avLst/>
          </a:prstGeom>
          <a:noFill/>
          <a:ln w="9525" cap="flat" cmpd="sng">
            <a:solidFill>
              <a:schemeClr val="accent1"/>
            </a:solidFill>
            <a:prstDash val="solid"/>
            <a:round/>
            <a:headEnd type="none" w="med" len="med"/>
            <a:tailEnd type="triangle" w="med" len="med"/>
          </a:ln>
        </p:spPr>
      </p:cxnSp>
      <p:cxnSp>
        <p:nvCxnSpPr>
          <p:cNvPr id="3" name="Straight Connector 2">
            <a:extLst>
              <a:ext uri="{FF2B5EF4-FFF2-40B4-BE49-F238E27FC236}">
                <a16:creationId xmlns:a16="http://schemas.microsoft.com/office/drawing/2014/main" id="{558AF0C6-8FEC-E822-FEC3-2047EE196ECA}"/>
              </a:ext>
            </a:extLst>
          </p:cNvPr>
          <p:cNvCxnSpPr/>
          <p:nvPr/>
        </p:nvCxnSpPr>
        <p:spPr>
          <a:xfrm>
            <a:off x="886479" y="914400"/>
            <a:ext cx="0" cy="3524977"/>
          </a:xfrm>
          <a:prstGeom prst="line">
            <a:avLst/>
          </a:prstGeom>
        </p:spPr>
        <p:style>
          <a:lnRef idx="3">
            <a:schemeClr val="accent1"/>
          </a:lnRef>
          <a:fillRef idx="0">
            <a:schemeClr val="accent1"/>
          </a:fillRef>
          <a:effectRef idx="2">
            <a:schemeClr val="accent1"/>
          </a:effectRef>
          <a:fontRef idx="minor">
            <a:schemeClr val="tx1"/>
          </a:fontRef>
        </p:style>
      </p:cxnSp>
      <p:cxnSp>
        <p:nvCxnSpPr>
          <p:cNvPr id="4" name="Straight Connector 3">
            <a:extLst>
              <a:ext uri="{FF2B5EF4-FFF2-40B4-BE49-F238E27FC236}">
                <a16:creationId xmlns:a16="http://schemas.microsoft.com/office/drawing/2014/main" id="{FCC55F5A-69C4-555F-E8F3-DEA9179AAE9C}"/>
              </a:ext>
            </a:extLst>
          </p:cNvPr>
          <p:cNvCxnSpPr/>
          <p:nvPr/>
        </p:nvCxnSpPr>
        <p:spPr>
          <a:xfrm>
            <a:off x="8012052" y="809261"/>
            <a:ext cx="0" cy="3524977"/>
          </a:xfrm>
          <a:prstGeom prst="line">
            <a:avLst/>
          </a:prstGeom>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301744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Slide Number Placeholder 3">
            <a:extLst>
              <a:ext uri="{FF2B5EF4-FFF2-40B4-BE49-F238E27FC236}">
                <a16:creationId xmlns:a16="http://schemas.microsoft.com/office/drawing/2014/main" id="{DC79C307-A81D-4B1A-B42B-46ABAD95569C}"/>
              </a:ext>
            </a:extLst>
          </p:cNvPr>
          <p:cNvSpPr>
            <a:spLocks noGrp="1"/>
          </p:cNvSpPr>
          <p:nvPr>
            <p:ph type="sldNum" sz="quarter" idx="12"/>
          </p:nvPr>
        </p:nvSpPr>
        <p:spPr>
          <a:xfrm>
            <a:off x="8576362" y="4806024"/>
            <a:ext cx="209202" cy="177400"/>
          </a:xfrm>
          <a:noFill/>
        </p:spPr>
        <p:txBody>
          <a:bodyPr/>
          <a:lstStyle/>
          <a:p>
            <a:pPr algn="ctr" defTabSz="685800">
              <a:buClrTx/>
            </a:pPr>
            <a:fld id="{9D6A4950-2E50-4A2B-B8A2-4ABC9E129430}" type="slidenum">
              <a:rPr lang="en-ID" sz="788" kern="1200">
                <a:solidFill>
                  <a:prstClr val="white"/>
                </a:solidFill>
                <a:latin typeface="Calibri" panose="020F0502020204030204"/>
                <a:ea typeface="+mn-ea"/>
                <a:cs typeface="+mn-cs"/>
              </a:rPr>
              <a:pPr algn="ctr" defTabSz="685800">
                <a:buClrTx/>
              </a:pPr>
              <a:t>5</a:t>
            </a:fld>
            <a:endParaRPr lang="en-ID" sz="788" kern="1200" dirty="0">
              <a:solidFill>
                <a:prstClr val="white"/>
              </a:solidFill>
              <a:latin typeface="Calibri" panose="020F0502020204030204"/>
              <a:ea typeface="+mn-ea"/>
              <a:cs typeface="+mn-cs"/>
            </a:endParaRPr>
          </a:p>
        </p:txBody>
      </p:sp>
      <p:grpSp>
        <p:nvGrpSpPr>
          <p:cNvPr id="48" name="Group 47">
            <a:extLst>
              <a:ext uri="{FF2B5EF4-FFF2-40B4-BE49-F238E27FC236}">
                <a16:creationId xmlns:a16="http://schemas.microsoft.com/office/drawing/2014/main" id="{C8D2B486-083C-944E-3DF4-29607D3D5BB2}"/>
              </a:ext>
            </a:extLst>
          </p:cNvPr>
          <p:cNvGrpSpPr/>
          <p:nvPr/>
        </p:nvGrpSpPr>
        <p:grpSpPr>
          <a:xfrm>
            <a:off x="7058021" y="2009995"/>
            <a:ext cx="216948" cy="215996"/>
            <a:chOff x="3390900" y="723900"/>
            <a:chExt cx="361951" cy="360363"/>
          </a:xfrm>
          <a:solidFill>
            <a:schemeClr val="bg1"/>
          </a:solidFill>
        </p:grpSpPr>
        <p:sp>
          <p:nvSpPr>
            <p:cNvPr id="49" name="Freeform 1735">
              <a:extLst>
                <a:ext uri="{FF2B5EF4-FFF2-40B4-BE49-F238E27FC236}">
                  <a16:creationId xmlns:a16="http://schemas.microsoft.com/office/drawing/2014/main" id="{AE63A7AD-C2DE-0DEF-E72A-1B20583E3BDF}"/>
                </a:ext>
              </a:extLst>
            </p:cNvPr>
            <p:cNvSpPr>
              <a:spLocks noEditPoints="1"/>
            </p:cNvSpPr>
            <p:nvPr/>
          </p:nvSpPr>
          <p:spPr bwMode="auto">
            <a:xfrm>
              <a:off x="3497263" y="993775"/>
              <a:ext cx="134938" cy="90488"/>
            </a:xfrm>
            <a:custGeom>
              <a:avLst/>
              <a:gdLst>
                <a:gd name="T0" fmla="*/ 34 w 36"/>
                <a:gd name="T1" fmla="*/ 24 h 24"/>
                <a:gd name="T2" fmla="*/ 2 w 36"/>
                <a:gd name="T3" fmla="*/ 24 h 24"/>
                <a:gd name="T4" fmla="*/ 0 w 36"/>
                <a:gd name="T5" fmla="*/ 23 h 24"/>
                <a:gd name="T6" fmla="*/ 0 w 36"/>
                <a:gd name="T7" fmla="*/ 21 h 24"/>
                <a:gd name="T8" fmla="*/ 16 w 36"/>
                <a:gd name="T9" fmla="*/ 1 h 24"/>
                <a:gd name="T10" fmla="*/ 20 w 36"/>
                <a:gd name="T11" fmla="*/ 1 h 24"/>
                <a:gd name="T12" fmla="*/ 36 w 36"/>
                <a:gd name="T13" fmla="*/ 21 h 24"/>
                <a:gd name="T14" fmla="*/ 36 w 36"/>
                <a:gd name="T15" fmla="*/ 23 h 24"/>
                <a:gd name="T16" fmla="*/ 34 w 36"/>
                <a:gd name="T17" fmla="*/ 24 h 24"/>
                <a:gd name="T18" fmla="*/ 6 w 36"/>
                <a:gd name="T19" fmla="*/ 20 h 24"/>
                <a:gd name="T20" fmla="*/ 30 w 36"/>
                <a:gd name="T21" fmla="*/ 20 h 24"/>
                <a:gd name="T22" fmla="*/ 18 w 36"/>
                <a:gd name="T23" fmla="*/ 5 h 24"/>
                <a:gd name="T24" fmla="*/ 6 w 36"/>
                <a:gd name="T25"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 h="24">
                  <a:moveTo>
                    <a:pt x="34" y="24"/>
                  </a:moveTo>
                  <a:cubicBezTo>
                    <a:pt x="2" y="24"/>
                    <a:pt x="2" y="24"/>
                    <a:pt x="2" y="24"/>
                  </a:cubicBezTo>
                  <a:cubicBezTo>
                    <a:pt x="1" y="24"/>
                    <a:pt x="1" y="24"/>
                    <a:pt x="0" y="23"/>
                  </a:cubicBezTo>
                  <a:cubicBezTo>
                    <a:pt x="0" y="22"/>
                    <a:pt x="0" y="21"/>
                    <a:pt x="0" y="21"/>
                  </a:cubicBezTo>
                  <a:cubicBezTo>
                    <a:pt x="16" y="1"/>
                    <a:pt x="16" y="1"/>
                    <a:pt x="16" y="1"/>
                  </a:cubicBezTo>
                  <a:cubicBezTo>
                    <a:pt x="17" y="0"/>
                    <a:pt x="19" y="0"/>
                    <a:pt x="20" y="1"/>
                  </a:cubicBezTo>
                  <a:cubicBezTo>
                    <a:pt x="36" y="21"/>
                    <a:pt x="36" y="21"/>
                    <a:pt x="36" y="21"/>
                  </a:cubicBezTo>
                  <a:cubicBezTo>
                    <a:pt x="36" y="21"/>
                    <a:pt x="36" y="22"/>
                    <a:pt x="36" y="23"/>
                  </a:cubicBezTo>
                  <a:cubicBezTo>
                    <a:pt x="35" y="24"/>
                    <a:pt x="35" y="24"/>
                    <a:pt x="34" y="24"/>
                  </a:cubicBezTo>
                  <a:close/>
                  <a:moveTo>
                    <a:pt x="6" y="20"/>
                  </a:moveTo>
                  <a:cubicBezTo>
                    <a:pt x="30" y="20"/>
                    <a:pt x="30" y="20"/>
                    <a:pt x="30" y="20"/>
                  </a:cubicBezTo>
                  <a:cubicBezTo>
                    <a:pt x="18" y="5"/>
                    <a:pt x="18" y="5"/>
                    <a:pt x="18" y="5"/>
                  </a:cubicBezTo>
                  <a:lnTo>
                    <a:pt x="6" y="20"/>
                  </a:ln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defTabSz="685800">
                <a:buClrTx/>
              </a:pPr>
              <a:endParaRPr lang="id-ID" sz="1350" kern="1200">
                <a:solidFill>
                  <a:prstClr val="black"/>
                </a:solidFill>
                <a:latin typeface="Calibri" panose="020F0502020204030204"/>
                <a:ea typeface="+mn-ea"/>
                <a:cs typeface="+mn-cs"/>
              </a:endParaRPr>
            </a:p>
          </p:txBody>
        </p:sp>
        <p:sp>
          <p:nvSpPr>
            <p:cNvPr id="50" name="Freeform 1736">
              <a:extLst>
                <a:ext uri="{FF2B5EF4-FFF2-40B4-BE49-F238E27FC236}">
                  <a16:creationId xmlns:a16="http://schemas.microsoft.com/office/drawing/2014/main" id="{951A8983-BFFC-BF14-134B-48703ED01D4C}"/>
                </a:ext>
              </a:extLst>
            </p:cNvPr>
            <p:cNvSpPr>
              <a:spLocks/>
            </p:cNvSpPr>
            <p:nvPr/>
          </p:nvSpPr>
          <p:spPr bwMode="auto">
            <a:xfrm>
              <a:off x="3390900" y="993775"/>
              <a:ext cx="361950" cy="15875"/>
            </a:xfrm>
            <a:custGeom>
              <a:avLst/>
              <a:gdLst>
                <a:gd name="T0" fmla="*/ 94 w 96"/>
                <a:gd name="T1" fmla="*/ 4 h 4"/>
                <a:gd name="T2" fmla="*/ 2 w 96"/>
                <a:gd name="T3" fmla="*/ 4 h 4"/>
                <a:gd name="T4" fmla="*/ 0 w 96"/>
                <a:gd name="T5" fmla="*/ 2 h 4"/>
                <a:gd name="T6" fmla="*/ 2 w 96"/>
                <a:gd name="T7" fmla="*/ 0 h 4"/>
                <a:gd name="T8" fmla="*/ 94 w 96"/>
                <a:gd name="T9" fmla="*/ 0 h 4"/>
                <a:gd name="T10" fmla="*/ 96 w 96"/>
                <a:gd name="T11" fmla="*/ 2 h 4"/>
                <a:gd name="T12" fmla="*/ 94 w 96"/>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96" h="4">
                  <a:moveTo>
                    <a:pt x="94" y="4"/>
                  </a:moveTo>
                  <a:cubicBezTo>
                    <a:pt x="2" y="4"/>
                    <a:pt x="2" y="4"/>
                    <a:pt x="2" y="4"/>
                  </a:cubicBezTo>
                  <a:cubicBezTo>
                    <a:pt x="1" y="4"/>
                    <a:pt x="0" y="3"/>
                    <a:pt x="0" y="2"/>
                  </a:cubicBezTo>
                  <a:cubicBezTo>
                    <a:pt x="0" y="1"/>
                    <a:pt x="1" y="0"/>
                    <a:pt x="2" y="0"/>
                  </a:cubicBezTo>
                  <a:cubicBezTo>
                    <a:pt x="94" y="0"/>
                    <a:pt x="94" y="0"/>
                    <a:pt x="94" y="0"/>
                  </a:cubicBezTo>
                  <a:cubicBezTo>
                    <a:pt x="95" y="0"/>
                    <a:pt x="96" y="1"/>
                    <a:pt x="96" y="2"/>
                  </a:cubicBezTo>
                  <a:cubicBezTo>
                    <a:pt x="96" y="3"/>
                    <a:pt x="95" y="4"/>
                    <a:pt x="94" y="4"/>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defTabSz="685800">
                <a:buClrTx/>
              </a:pPr>
              <a:endParaRPr lang="id-ID" sz="1350" kern="1200">
                <a:solidFill>
                  <a:prstClr val="black"/>
                </a:solidFill>
                <a:latin typeface="Calibri" panose="020F0502020204030204"/>
                <a:ea typeface="+mn-ea"/>
                <a:cs typeface="+mn-cs"/>
              </a:endParaRPr>
            </a:p>
          </p:txBody>
        </p:sp>
        <p:sp>
          <p:nvSpPr>
            <p:cNvPr id="51" name="Freeform 1737">
              <a:extLst>
                <a:ext uri="{FF2B5EF4-FFF2-40B4-BE49-F238E27FC236}">
                  <a16:creationId xmlns:a16="http://schemas.microsoft.com/office/drawing/2014/main" id="{1659E859-9262-14D0-8917-C9FF766ED880}"/>
                </a:ext>
              </a:extLst>
            </p:cNvPr>
            <p:cNvSpPr>
              <a:spLocks noEditPoints="1"/>
            </p:cNvSpPr>
            <p:nvPr/>
          </p:nvSpPr>
          <p:spPr bwMode="auto">
            <a:xfrm>
              <a:off x="3586163" y="798513"/>
              <a:ext cx="166688" cy="166688"/>
            </a:xfrm>
            <a:custGeom>
              <a:avLst/>
              <a:gdLst>
                <a:gd name="T0" fmla="*/ 22 w 44"/>
                <a:gd name="T1" fmla="*/ 44 h 44"/>
                <a:gd name="T2" fmla="*/ 0 w 44"/>
                <a:gd name="T3" fmla="*/ 22 h 44"/>
                <a:gd name="T4" fmla="*/ 22 w 44"/>
                <a:gd name="T5" fmla="*/ 0 h 44"/>
                <a:gd name="T6" fmla="*/ 44 w 44"/>
                <a:gd name="T7" fmla="*/ 22 h 44"/>
                <a:gd name="T8" fmla="*/ 22 w 44"/>
                <a:gd name="T9" fmla="*/ 44 h 44"/>
                <a:gd name="T10" fmla="*/ 22 w 44"/>
                <a:gd name="T11" fmla="*/ 4 h 44"/>
                <a:gd name="T12" fmla="*/ 4 w 44"/>
                <a:gd name="T13" fmla="*/ 22 h 44"/>
                <a:gd name="T14" fmla="*/ 22 w 44"/>
                <a:gd name="T15" fmla="*/ 40 h 44"/>
                <a:gd name="T16" fmla="*/ 40 w 44"/>
                <a:gd name="T17" fmla="*/ 22 h 44"/>
                <a:gd name="T18" fmla="*/ 22 w 44"/>
                <a:gd name="T19" fmla="*/ 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 h="44">
                  <a:moveTo>
                    <a:pt x="22" y="44"/>
                  </a:moveTo>
                  <a:cubicBezTo>
                    <a:pt x="10" y="44"/>
                    <a:pt x="0" y="34"/>
                    <a:pt x="0" y="22"/>
                  </a:cubicBezTo>
                  <a:cubicBezTo>
                    <a:pt x="0" y="10"/>
                    <a:pt x="10" y="0"/>
                    <a:pt x="22" y="0"/>
                  </a:cubicBezTo>
                  <a:cubicBezTo>
                    <a:pt x="34" y="0"/>
                    <a:pt x="44" y="10"/>
                    <a:pt x="44" y="22"/>
                  </a:cubicBezTo>
                  <a:cubicBezTo>
                    <a:pt x="44" y="34"/>
                    <a:pt x="34" y="44"/>
                    <a:pt x="22" y="44"/>
                  </a:cubicBezTo>
                  <a:close/>
                  <a:moveTo>
                    <a:pt x="22" y="4"/>
                  </a:moveTo>
                  <a:cubicBezTo>
                    <a:pt x="12" y="4"/>
                    <a:pt x="4" y="12"/>
                    <a:pt x="4" y="22"/>
                  </a:cubicBezTo>
                  <a:cubicBezTo>
                    <a:pt x="4" y="32"/>
                    <a:pt x="12" y="40"/>
                    <a:pt x="22" y="40"/>
                  </a:cubicBezTo>
                  <a:cubicBezTo>
                    <a:pt x="32" y="40"/>
                    <a:pt x="40" y="32"/>
                    <a:pt x="40" y="22"/>
                  </a:cubicBezTo>
                  <a:cubicBezTo>
                    <a:pt x="40" y="12"/>
                    <a:pt x="32" y="4"/>
                    <a:pt x="22" y="4"/>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defTabSz="685800">
                <a:buClrTx/>
              </a:pPr>
              <a:endParaRPr lang="id-ID" sz="1350" kern="1200">
                <a:solidFill>
                  <a:prstClr val="black"/>
                </a:solidFill>
                <a:latin typeface="Calibri" panose="020F0502020204030204"/>
                <a:ea typeface="+mn-ea"/>
                <a:cs typeface="+mn-cs"/>
              </a:endParaRPr>
            </a:p>
          </p:txBody>
        </p:sp>
        <p:sp>
          <p:nvSpPr>
            <p:cNvPr id="52" name="Freeform 1738">
              <a:extLst>
                <a:ext uri="{FF2B5EF4-FFF2-40B4-BE49-F238E27FC236}">
                  <a16:creationId xmlns:a16="http://schemas.microsoft.com/office/drawing/2014/main" id="{7028ED22-8A26-3081-F019-CBA614227469}"/>
                </a:ext>
              </a:extLst>
            </p:cNvPr>
            <p:cNvSpPr>
              <a:spLocks/>
            </p:cNvSpPr>
            <p:nvPr/>
          </p:nvSpPr>
          <p:spPr bwMode="auto">
            <a:xfrm>
              <a:off x="3643313" y="839788"/>
              <a:ext cx="52388" cy="84138"/>
            </a:xfrm>
            <a:custGeom>
              <a:avLst/>
              <a:gdLst>
                <a:gd name="T0" fmla="*/ 7 w 14"/>
                <a:gd name="T1" fmla="*/ 22 h 22"/>
                <a:gd name="T2" fmla="*/ 0 w 14"/>
                <a:gd name="T3" fmla="*/ 16 h 22"/>
                <a:gd name="T4" fmla="*/ 2 w 14"/>
                <a:gd name="T5" fmla="*/ 14 h 22"/>
                <a:gd name="T6" fmla="*/ 4 w 14"/>
                <a:gd name="T7" fmla="*/ 16 h 22"/>
                <a:gd name="T8" fmla="*/ 7 w 14"/>
                <a:gd name="T9" fmla="*/ 18 h 22"/>
                <a:gd name="T10" fmla="*/ 10 w 14"/>
                <a:gd name="T11" fmla="*/ 16 h 22"/>
                <a:gd name="T12" fmla="*/ 7 w 14"/>
                <a:gd name="T13" fmla="*/ 13 h 22"/>
                <a:gd name="T14" fmla="*/ 0 w 14"/>
                <a:gd name="T15" fmla="*/ 6 h 22"/>
                <a:gd name="T16" fmla="*/ 7 w 14"/>
                <a:gd name="T17" fmla="*/ 0 h 22"/>
                <a:gd name="T18" fmla="*/ 14 w 14"/>
                <a:gd name="T19" fmla="*/ 6 h 22"/>
                <a:gd name="T20" fmla="*/ 12 w 14"/>
                <a:gd name="T21" fmla="*/ 8 h 22"/>
                <a:gd name="T22" fmla="*/ 10 w 14"/>
                <a:gd name="T23" fmla="*/ 6 h 22"/>
                <a:gd name="T24" fmla="*/ 7 w 14"/>
                <a:gd name="T25" fmla="*/ 4 h 22"/>
                <a:gd name="T26" fmla="*/ 4 w 14"/>
                <a:gd name="T27" fmla="*/ 6 h 22"/>
                <a:gd name="T28" fmla="*/ 7 w 14"/>
                <a:gd name="T29" fmla="*/ 9 h 22"/>
                <a:gd name="T30" fmla="*/ 14 w 14"/>
                <a:gd name="T31" fmla="*/ 16 h 22"/>
                <a:gd name="T32" fmla="*/ 7 w 14"/>
                <a:gd name="T33"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 h="22">
                  <a:moveTo>
                    <a:pt x="7" y="22"/>
                  </a:moveTo>
                  <a:cubicBezTo>
                    <a:pt x="3" y="22"/>
                    <a:pt x="0" y="19"/>
                    <a:pt x="0" y="16"/>
                  </a:cubicBezTo>
                  <a:cubicBezTo>
                    <a:pt x="0" y="15"/>
                    <a:pt x="1" y="14"/>
                    <a:pt x="2" y="14"/>
                  </a:cubicBezTo>
                  <a:cubicBezTo>
                    <a:pt x="3" y="14"/>
                    <a:pt x="4" y="15"/>
                    <a:pt x="4" y="16"/>
                  </a:cubicBezTo>
                  <a:cubicBezTo>
                    <a:pt x="4" y="17"/>
                    <a:pt x="6" y="18"/>
                    <a:pt x="7" y="18"/>
                  </a:cubicBezTo>
                  <a:cubicBezTo>
                    <a:pt x="8" y="18"/>
                    <a:pt x="10" y="17"/>
                    <a:pt x="10" y="16"/>
                  </a:cubicBezTo>
                  <a:cubicBezTo>
                    <a:pt x="10" y="14"/>
                    <a:pt x="8" y="13"/>
                    <a:pt x="7" y="13"/>
                  </a:cubicBezTo>
                  <a:cubicBezTo>
                    <a:pt x="3" y="13"/>
                    <a:pt x="0" y="10"/>
                    <a:pt x="0" y="6"/>
                  </a:cubicBezTo>
                  <a:cubicBezTo>
                    <a:pt x="0" y="3"/>
                    <a:pt x="3" y="0"/>
                    <a:pt x="7" y="0"/>
                  </a:cubicBezTo>
                  <a:cubicBezTo>
                    <a:pt x="11" y="0"/>
                    <a:pt x="14" y="3"/>
                    <a:pt x="14" y="6"/>
                  </a:cubicBezTo>
                  <a:cubicBezTo>
                    <a:pt x="14" y="7"/>
                    <a:pt x="13" y="8"/>
                    <a:pt x="12" y="8"/>
                  </a:cubicBezTo>
                  <a:cubicBezTo>
                    <a:pt x="11" y="8"/>
                    <a:pt x="10" y="7"/>
                    <a:pt x="10" y="6"/>
                  </a:cubicBezTo>
                  <a:cubicBezTo>
                    <a:pt x="10" y="5"/>
                    <a:pt x="8" y="4"/>
                    <a:pt x="7" y="4"/>
                  </a:cubicBezTo>
                  <a:cubicBezTo>
                    <a:pt x="6" y="4"/>
                    <a:pt x="4" y="5"/>
                    <a:pt x="4" y="6"/>
                  </a:cubicBezTo>
                  <a:cubicBezTo>
                    <a:pt x="4" y="8"/>
                    <a:pt x="6" y="9"/>
                    <a:pt x="7" y="9"/>
                  </a:cubicBezTo>
                  <a:cubicBezTo>
                    <a:pt x="11" y="9"/>
                    <a:pt x="14" y="12"/>
                    <a:pt x="14" y="16"/>
                  </a:cubicBezTo>
                  <a:cubicBezTo>
                    <a:pt x="14" y="19"/>
                    <a:pt x="11" y="22"/>
                    <a:pt x="7" y="22"/>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defTabSz="685800">
                <a:buClrTx/>
              </a:pPr>
              <a:endParaRPr lang="id-ID" sz="1350" kern="1200">
                <a:solidFill>
                  <a:prstClr val="black"/>
                </a:solidFill>
                <a:latin typeface="Calibri" panose="020F0502020204030204"/>
                <a:ea typeface="+mn-ea"/>
                <a:cs typeface="+mn-cs"/>
              </a:endParaRPr>
            </a:p>
          </p:txBody>
        </p:sp>
        <p:sp>
          <p:nvSpPr>
            <p:cNvPr id="53" name="Freeform 1739">
              <a:extLst>
                <a:ext uri="{FF2B5EF4-FFF2-40B4-BE49-F238E27FC236}">
                  <a16:creationId xmlns:a16="http://schemas.microsoft.com/office/drawing/2014/main" id="{168D7C07-7927-9EB4-97F8-7FD57103B805}"/>
                </a:ext>
              </a:extLst>
            </p:cNvPr>
            <p:cNvSpPr>
              <a:spLocks/>
            </p:cNvSpPr>
            <p:nvPr/>
          </p:nvSpPr>
          <p:spPr bwMode="auto">
            <a:xfrm>
              <a:off x="3662363" y="908050"/>
              <a:ext cx="14288" cy="26988"/>
            </a:xfrm>
            <a:custGeom>
              <a:avLst/>
              <a:gdLst>
                <a:gd name="T0" fmla="*/ 2 w 4"/>
                <a:gd name="T1" fmla="*/ 7 h 7"/>
                <a:gd name="T2" fmla="*/ 0 w 4"/>
                <a:gd name="T3" fmla="*/ 5 h 7"/>
                <a:gd name="T4" fmla="*/ 0 w 4"/>
                <a:gd name="T5" fmla="*/ 2 h 7"/>
                <a:gd name="T6" fmla="*/ 2 w 4"/>
                <a:gd name="T7" fmla="*/ 0 h 7"/>
                <a:gd name="T8" fmla="*/ 4 w 4"/>
                <a:gd name="T9" fmla="*/ 2 h 7"/>
                <a:gd name="T10" fmla="*/ 4 w 4"/>
                <a:gd name="T11" fmla="*/ 5 h 7"/>
                <a:gd name="T12" fmla="*/ 2 w 4"/>
                <a:gd name="T13" fmla="*/ 7 h 7"/>
              </a:gdLst>
              <a:ahLst/>
              <a:cxnLst>
                <a:cxn ang="0">
                  <a:pos x="T0" y="T1"/>
                </a:cxn>
                <a:cxn ang="0">
                  <a:pos x="T2" y="T3"/>
                </a:cxn>
                <a:cxn ang="0">
                  <a:pos x="T4" y="T5"/>
                </a:cxn>
                <a:cxn ang="0">
                  <a:pos x="T6" y="T7"/>
                </a:cxn>
                <a:cxn ang="0">
                  <a:pos x="T8" y="T9"/>
                </a:cxn>
                <a:cxn ang="0">
                  <a:pos x="T10" y="T11"/>
                </a:cxn>
                <a:cxn ang="0">
                  <a:pos x="T12" y="T13"/>
                </a:cxn>
              </a:cxnLst>
              <a:rect l="0" t="0" r="r" b="b"/>
              <a:pathLst>
                <a:path w="4" h="7">
                  <a:moveTo>
                    <a:pt x="2" y="7"/>
                  </a:moveTo>
                  <a:cubicBezTo>
                    <a:pt x="1" y="7"/>
                    <a:pt x="0" y="6"/>
                    <a:pt x="0" y="5"/>
                  </a:cubicBezTo>
                  <a:cubicBezTo>
                    <a:pt x="0" y="2"/>
                    <a:pt x="0" y="2"/>
                    <a:pt x="0" y="2"/>
                  </a:cubicBezTo>
                  <a:cubicBezTo>
                    <a:pt x="0" y="1"/>
                    <a:pt x="1" y="0"/>
                    <a:pt x="2" y="0"/>
                  </a:cubicBezTo>
                  <a:cubicBezTo>
                    <a:pt x="3" y="0"/>
                    <a:pt x="4" y="1"/>
                    <a:pt x="4" y="2"/>
                  </a:cubicBezTo>
                  <a:cubicBezTo>
                    <a:pt x="4" y="5"/>
                    <a:pt x="4" y="5"/>
                    <a:pt x="4" y="5"/>
                  </a:cubicBezTo>
                  <a:cubicBezTo>
                    <a:pt x="4" y="6"/>
                    <a:pt x="3" y="7"/>
                    <a:pt x="2" y="7"/>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defTabSz="685800">
                <a:buClrTx/>
              </a:pPr>
              <a:endParaRPr lang="id-ID" sz="1350" kern="1200">
                <a:solidFill>
                  <a:prstClr val="black"/>
                </a:solidFill>
                <a:latin typeface="Calibri" panose="020F0502020204030204"/>
                <a:ea typeface="+mn-ea"/>
                <a:cs typeface="+mn-cs"/>
              </a:endParaRPr>
            </a:p>
          </p:txBody>
        </p:sp>
        <p:sp>
          <p:nvSpPr>
            <p:cNvPr id="54" name="Freeform 1740">
              <a:extLst>
                <a:ext uri="{FF2B5EF4-FFF2-40B4-BE49-F238E27FC236}">
                  <a16:creationId xmlns:a16="http://schemas.microsoft.com/office/drawing/2014/main" id="{EB794B76-28AE-2179-AFB7-593A1A720E4A}"/>
                </a:ext>
              </a:extLst>
            </p:cNvPr>
            <p:cNvSpPr>
              <a:spLocks/>
            </p:cNvSpPr>
            <p:nvPr/>
          </p:nvSpPr>
          <p:spPr bwMode="auto">
            <a:xfrm>
              <a:off x="3662363" y="828675"/>
              <a:ext cx="14288" cy="26988"/>
            </a:xfrm>
            <a:custGeom>
              <a:avLst/>
              <a:gdLst>
                <a:gd name="T0" fmla="*/ 2 w 4"/>
                <a:gd name="T1" fmla="*/ 7 h 7"/>
                <a:gd name="T2" fmla="*/ 0 w 4"/>
                <a:gd name="T3" fmla="*/ 5 h 7"/>
                <a:gd name="T4" fmla="*/ 0 w 4"/>
                <a:gd name="T5" fmla="*/ 2 h 7"/>
                <a:gd name="T6" fmla="*/ 2 w 4"/>
                <a:gd name="T7" fmla="*/ 0 h 7"/>
                <a:gd name="T8" fmla="*/ 4 w 4"/>
                <a:gd name="T9" fmla="*/ 2 h 7"/>
                <a:gd name="T10" fmla="*/ 4 w 4"/>
                <a:gd name="T11" fmla="*/ 5 h 7"/>
                <a:gd name="T12" fmla="*/ 2 w 4"/>
                <a:gd name="T13" fmla="*/ 7 h 7"/>
              </a:gdLst>
              <a:ahLst/>
              <a:cxnLst>
                <a:cxn ang="0">
                  <a:pos x="T0" y="T1"/>
                </a:cxn>
                <a:cxn ang="0">
                  <a:pos x="T2" y="T3"/>
                </a:cxn>
                <a:cxn ang="0">
                  <a:pos x="T4" y="T5"/>
                </a:cxn>
                <a:cxn ang="0">
                  <a:pos x="T6" y="T7"/>
                </a:cxn>
                <a:cxn ang="0">
                  <a:pos x="T8" y="T9"/>
                </a:cxn>
                <a:cxn ang="0">
                  <a:pos x="T10" y="T11"/>
                </a:cxn>
                <a:cxn ang="0">
                  <a:pos x="T12" y="T13"/>
                </a:cxn>
              </a:cxnLst>
              <a:rect l="0" t="0" r="r" b="b"/>
              <a:pathLst>
                <a:path w="4" h="7">
                  <a:moveTo>
                    <a:pt x="2" y="7"/>
                  </a:moveTo>
                  <a:cubicBezTo>
                    <a:pt x="1" y="7"/>
                    <a:pt x="0" y="6"/>
                    <a:pt x="0" y="5"/>
                  </a:cubicBezTo>
                  <a:cubicBezTo>
                    <a:pt x="0" y="2"/>
                    <a:pt x="0" y="2"/>
                    <a:pt x="0" y="2"/>
                  </a:cubicBezTo>
                  <a:cubicBezTo>
                    <a:pt x="0" y="1"/>
                    <a:pt x="1" y="0"/>
                    <a:pt x="2" y="0"/>
                  </a:cubicBezTo>
                  <a:cubicBezTo>
                    <a:pt x="3" y="0"/>
                    <a:pt x="4" y="1"/>
                    <a:pt x="4" y="2"/>
                  </a:cubicBezTo>
                  <a:cubicBezTo>
                    <a:pt x="4" y="5"/>
                    <a:pt x="4" y="5"/>
                    <a:pt x="4" y="5"/>
                  </a:cubicBezTo>
                  <a:cubicBezTo>
                    <a:pt x="4" y="6"/>
                    <a:pt x="3" y="7"/>
                    <a:pt x="2" y="7"/>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defTabSz="685800">
                <a:buClrTx/>
              </a:pPr>
              <a:endParaRPr lang="id-ID" sz="1350" kern="1200">
                <a:solidFill>
                  <a:prstClr val="black"/>
                </a:solidFill>
                <a:latin typeface="Calibri" panose="020F0502020204030204"/>
                <a:ea typeface="+mn-ea"/>
                <a:cs typeface="+mn-cs"/>
              </a:endParaRPr>
            </a:p>
          </p:txBody>
        </p:sp>
        <p:sp>
          <p:nvSpPr>
            <p:cNvPr id="55" name="Freeform 1741">
              <a:extLst>
                <a:ext uri="{FF2B5EF4-FFF2-40B4-BE49-F238E27FC236}">
                  <a16:creationId xmlns:a16="http://schemas.microsoft.com/office/drawing/2014/main" id="{8C00165D-BA09-077D-75EC-EE537497A3DB}"/>
                </a:ext>
              </a:extLst>
            </p:cNvPr>
            <p:cNvSpPr>
              <a:spLocks noEditPoints="1"/>
            </p:cNvSpPr>
            <p:nvPr/>
          </p:nvSpPr>
          <p:spPr bwMode="auto">
            <a:xfrm>
              <a:off x="3414713" y="723900"/>
              <a:ext cx="104775" cy="104775"/>
            </a:xfrm>
            <a:custGeom>
              <a:avLst/>
              <a:gdLst>
                <a:gd name="T0" fmla="*/ 14 w 28"/>
                <a:gd name="T1" fmla="*/ 28 h 28"/>
                <a:gd name="T2" fmla="*/ 0 w 28"/>
                <a:gd name="T3" fmla="*/ 14 h 28"/>
                <a:gd name="T4" fmla="*/ 14 w 28"/>
                <a:gd name="T5" fmla="*/ 0 h 28"/>
                <a:gd name="T6" fmla="*/ 28 w 28"/>
                <a:gd name="T7" fmla="*/ 14 h 28"/>
                <a:gd name="T8" fmla="*/ 14 w 28"/>
                <a:gd name="T9" fmla="*/ 28 h 28"/>
                <a:gd name="T10" fmla="*/ 14 w 28"/>
                <a:gd name="T11" fmla="*/ 4 h 28"/>
                <a:gd name="T12" fmla="*/ 4 w 28"/>
                <a:gd name="T13" fmla="*/ 14 h 28"/>
                <a:gd name="T14" fmla="*/ 14 w 28"/>
                <a:gd name="T15" fmla="*/ 24 h 28"/>
                <a:gd name="T16" fmla="*/ 24 w 28"/>
                <a:gd name="T17" fmla="*/ 14 h 28"/>
                <a:gd name="T18" fmla="*/ 14 w 28"/>
                <a:gd name="T19" fmla="*/ 4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28">
                  <a:moveTo>
                    <a:pt x="14" y="28"/>
                  </a:moveTo>
                  <a:cubicBezTo>
                    <a:pt x="6" y="28"/>
                    <a:pt x="0" y="22"/>
                    <a:pt x="0" y="14"/>
                  </a:cubicBezTo>
                  <a:cubicBezTo>
                    <a:pt x="0" y="6"/>
                    <a:pt x="6" y="0"/>
                    <a:pt x="14" y="0"/>
                  </a:cubicBezTo>
                  <a:cubicBezTo>
                    <a:pt x="22" y="0"/>
                    <a:pt x="28" y="6"/>
                    <a:pt x="28" y="14"/>
                  </a:cubicBezTo>
                  <a:cubicBezTo>
                    <a:pt x="28" y="22"/>
                    <a:pt x="22" y="28"/>
                    <a:pt x="14" y="28"/>
                  </a:cubicBezTo>
                  <a:close/>
                  <a:moveTo>
                    <a:pt x="14" y="4"/>
                  </a:moveTo>
                  <a:cubicBezTo>
                    <a:pt x="8" y="4"/>
                    <a:pt x="4" y="8"/>
                    <a:pt x="4" y="14"/>
                  </a:cubicBezTo>
                  <a:cubicBezTo>
                    <a:pt x="4" y="20"/>
                    <a:pt x="8" y="24"/>
                    <a:pt x="14" y="24"/>
                  </a:cubicBezTo>
                  <a:cubicBezTo>
                    <a:pt x="20" y="24"/>
                    <a:pt x="24" y="20"/>
                    <a:pt x="24" y="14"/>
                  </a:cubicBezTo>
                  <a:cubicBezTo>
                    <a:pt x="24" y="8"/>
                    <a:pt x="20" y="4"/>
                    <a:pt x="14" y="4"/>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defTabSz="685800">
                <a:buClrTx/>
              </a:pPr>
              <a:endParaRPr lang="id-ID" sz="1350" kern="1200">
                <a:solidFill>
                  <a:prstClr val="black"/>
                </a:solidFill>
                <a:latin typeface="Calibri" panose="020F0502020204030204"/>
                <a:ea typeface="+mn-ea"/>
                <a:cs typeface="+mn-cs"/>
              </a:endParaRPr>
            </a:p>
          </p:txBody>
        </p:sp>
        <p:sp>
          <p:nvSpPr>
            <p:cNvPr id="56" name="Freeform 1742">
              <a:extLst>
                <a:ext uri="{FF2B5EF4-FFF2-40B4-BE49-F238E27FC236}">
                  <a16:creationId xmlns:a16="http://schemas.microsoft.com/office/drawing/2014/main" id="{F960340B-8CC7-798B-F575-E9C2B06734AD}"/>
                </a:ext>
              </a:extLst>
            </p:cNvPr>
            <p:cNvSpPr>
              <a:spLocks noEditPoints="1"/>
            </p:cNvSpPr>
            <p:nvPr/>
          </p:nvSpPr>
          <p:spPr bwMode="auto">
            <a:xfrm>
              <a:off x="3390900" y="844550"/>
              <a:ext cx="150813" cy="165100"/>
            </a:xfrm>
            <a:custGeom>
              <a:avLst/>
              <a:gdLst>
                <a:gd name="T0" fmla="*/ 26 w 40"/>
                <a:gd name="T1" fmla="*/ 44 h 44"/>
                <a:gd name="T2" fmla="*/ 14 w 40"/>
                <a:gd name="T3" fmla="*/ 44 h 44"/>
                <a:gd name="T4" fmla="*/ 12 w 40"/>
                <a:gd name="T5" fmla="*/ 42 h 44"/>
                <a:gd name="T6" fmla="*/ 12 w 40"/>
                <a:gd name="T7" fmla="*/ 26 h 44"/>
                <a:gd name="T8" fmla="*/ 0 w 40"/>
                <a:gd name="T9" fmla="*/ 2 h 44"/>
                <a:gd name="T10" fmla="*/ 2 w 40"/>
                <a:gd name="T11" fmla="*/ 0 h 44"/>
                <a:gd name="T12" fmla="*/ 38 w 40"/>
                <a:gd name="T13" fmla="*/ 0 h 44"/>
                <a:gd name="T14" fmla="*/ 40 w 40"/>
                <a:gd name="T15" fmla="*/ 2 h 44"/>
                <a:gd name="T16" fmla="*/ 28 w 40"/>
                <a:gd name="T17" fmla="*/ 26 h 44"/>
                <a:gd name="T18" fmla="*/ 28 w 40"/>
                <a:gd name="T19" fmla="*/ 42 h 44"/>
                <a:gd name="T20" fmla="*/ 26 w 40"/>
                <a:gd name="T21" fmla="*/ 44 h 44"/>
                <a:gd name="T22" fmla="*/ 16 w 40"/>
                <a:gd name="T23" fmla="*/ 40 h 44"/>
                <a:gd name="T24" fmla="*/ 24 w 40"/>
                <a:gd name="T25" fmla="*/ 40 h 44"/>
                <a:gd name="T26" fmla="*/ 24 w 40"/>
                <a:gd name="T27" fmla="*/ 25 h 44"/>
                <a:gd name="T28" fmla="*/ 25 w 40"/>
                <a:gd name="T29" fmla="*/ 23 h 44"/>
                <a:gd name="T30" fmla="*/ 36 w 40"/>
                <a:gd name="T31" fmla="*/ 4 h 44"/>
                <a:gd name="T32" fmla="*/ 4 w 40"/>
                <a:gd name="T33" fmla="*/ 4 h 44"/>
                <a:gd name="T34" fmla="*/ 15 w 40"/>
                <a:gd name="T35" fmla="*/ 23 h 44"/>
                <a:gd name="T36" fmla="*/ 16 w 40"/>
                <a:gd name="T37" fmla="*/ 25 h 44"/>
                <a:gd name="T38" fmla="*/ 16 w 40"/>
                <a:gd name="T39" fmla="*/ 4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0" h="44">
                  <a:moveTo>
                    <a:pt x="26" y="44"/>
                  </a:moveTo>
                  <a:cubicBezTo>
                    <a:pt x="14" y="44"/>
                    <a:pt x="14" y="44"/>
                    <a:pt x="14" y="44"/>
                  </a:cubicBezTo>
                  <a:cubicBezTo>
                    <a:pt x="13" y="44"/>
                    <a:pt x="12" y="43"/>
                    <a:pt x="12" y="42"/>
                  </a:cubicBezTo>
                  <a:cubicBezTo>
                    <a:pt x="12" y="26"/>
                    <a:pt x="12" y="26"/>
                    <a:pt x="12" y="26"/>
                  </a:cubicBezTo>
                  <a:cubicBezTo>
                    <a:pt x="4" y="22"/>
                    <a:pt x="0" y="11"/>
                    <a:pt x="0" y="2"/>
                  </a:cubicBezTo>
                  <a:cubicBezTo>
                    <a:pt x="0" y="1"/>
                    <a:pt x="1" y="0"/>
                    <a:pt x="2" y="0"/>
                  </a:cubicBezTo>
                  <a:cubicBezTo>
                    <a:pt x="38" y="0"/>
                    <a:pt x="38" y="0"/>
                    <a:pt x="38" y="0"/>
                  </a:cubicBezTo>
                  <a:cubicBezTo>
                    <a:pt x="39" y="0"/>
                    <a:pt x="40" y="1"/>
                    <a:pt x="40" y="2"/>
                  </a:cubicBezTo>
                  <a:cubicBezTo>
                    <a:pt x="40" y="11"/>
                    <a:pt x="36" y="22"/>
                    <a:pt x="28" y="26"/>
                  </a:cubicBezTo>
                  <a:cubicBezTo>
                    <a:pt x="28" y="42"/>
                    <a:pt x="28" y="42"/>
                    <a:pt x="28" y="42"/>
                  </a:cubicBezTo>
                  <a:cubicBezTo>
                    <a:pt x="28" y="43"/>
                    <a:pt x="27" y="44"/>
                    <a:pt x="26" y="44"/>
                  </a:cubicBezTo>
                  <a:close/>
                  <a:moveTo>
                    <a:pt x="16" y="40"/>
                  </a:moveTo>
                  <a:cubicBezTo>
                    <a:pt x="24" y="40"/>
                    <a:pt x="24" y="40"/>
                    <a:pt x="24" y="40"/>
                  </a:cubicBezTo>
                  <a:cubicBezTo>
                    <a:pt x="24" y="25"/>
                    <a:pt x="24" y="25"/>
                    <a:pt x="24" y="25"/>
                  </a:cubicBezTo>
                  <a:cubicBezTo>
                    <a:pt x="24" y="24"/>
                    <a:pt x="25" y="23"/>
                    <a:pt x="25" y="23"/>
                  </a:cubicBezTo>
                  <a:cubicBezTo>
                    <a:pt x="31" y="21"/>
                    <a:pt x="35" y="12"/>
                    <a:pt x="36" y="4"/>
                  </a:cubicBezTo>
                  <a:cubicBezTo>
                    <a:pt x="4" y="4"/>
                    <a:pt x="4" y="4"/>
                    <a:pt x="4" y="4"/>
                  </a:cubicBezTo>
                  <a:cubicBezTo>
                    <a:pt x="5" y="12"/>
                    <a:pt x="9" y="21"/>
                    <a:pt x="15" y="23"/>
                  </a:cubicBezTo>
                  <a:cubicBezTo>
                    <a:pt x="15" y="23"/>
                    <a:pt x="16" y="24"/>
                    <a:pt x="16" y="25"/>
                  </a:cubicBezTo>
                  <a:lnTo>
                    <a:pt x="16" y="40"/>
                  </a:ln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defTabSz="685800">
                <a:buClrTx/>
              </a:pPr>
              <a:endParaRPr lang="id-ID" sz="1350" kern="1200">
                <a:solidFill>
                  <a:prstClr val="black"/>
                </a:solidFill>
                <a:latin typeface="Calibri" panose="020F0502020204030204"/>
                <a:ea typeface="+mn-ea"/>
                <a:cs typeface="+mn-cs"/>
              </a:endParaRPr>
            </a:p>
          </p:txBody>
        </p:sp>
      </p:grpSp>
      <p:grpSp>
        <p:nvGrpSpPr>
          <p:cNvPr id="57" name="Group 56">
            <a:extLst>
              <a:ext uri="{FF2B5EF4-FFF2-40B4-BE49-F238E27FC236}">
                <a16:creationId xmlns:a16="http://schemas.microsoft.com/office/drawing/2014/main" id="{EC7B86E2-23EA-709F-9CEA-92CEA4ED8A2E}"/>
              </a:ext>
            </a:extLst>
          </p:cNvPr>
          <p:cNvGrpSpPr/>
          <p:nvPr/>
        </p:nvGrpSpPr>
        <p:grpSpPr>
          <a:xfrm>
            <a:off x="7065171" y="3300517"/>
            <a:ext cx="209797" cy="140480"/>
            <a:chOff x="8440738" y="3729038"/>
            <a:chExt cx="360363" cy="241300"/>
          </a:xfrm>
          <a:solidFill>
            <a:schemeClr val="bg1"/>
          </a:solidFill>
        </p:grpSpPr>
        <p:sp>
          <p:nvSpPr>
            <p:cNvPr id="58" name="Freeform 1204">
              <a:extLst>
                <a:ext uri="{FF2B5EF4-FFF2-40B4-BE49-F238E27FC236}">
                  <a16:creationId xmlns:a16="http://schemas.microsoft.com/office/drawing/2014/main" id="{E9E58F84-9398-BDDB-B559-1146C61852F5}"/>
                </a:ext>
              </a:extLst>
            </p:cNvPr>
            <p:cNvSpPr>
              <a:spLocks/>
            </p:cNvSpPr>
            <p:nvPr/>
          </p:nvSpPr>
          <p:spPr bwMode="auto">
            <a:xfrm>
              <a:off x="8440738" y="3954463"/>
              <a:ext cx="360363" cy="15875"/>
            </a:xfrm>
            <a:custGeom>
              <a:avLst/>
              <a:gdLst>
                <a:gd name="T0" fmla="*/ 94 w 96"/>
                <a:gd name="T1" fmla="*/ 4 h 4"/>
                <a:gd name="T2" fmla="*/ 2 w 96"/>
                <a:gd name="T3" fmla="*/ 4 h 4"/>
                <a:gd name="T4" fmla="*/ 0 w 96"/>
                <a:gd name="T5" fmla="*/ 2 h 4"/>
                <a:gd name="T6" fmla="*/ 2 w 96"/>
                <a:gd name="T7" fmla="*/ 0 h 4"/>
                <a:gd name="T8" fmla="*/ 94 w 96"/>
                <a:gd name="T9" fmla="*/ 0 h 4"/>
                <a:gd name="T10" fmla="*/ 96 w 96"/>
                <a:gd name="T11" fmla="*/ 2 h 4"/>
                <a:gd name="T12" fmla="*/ 94 w 96"/>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96" h="4">
                  <a:moveTo>
                    <a:pt x="94" y="4"/>
                  </a:moveTo>
                  <a:cubicBezTo>
                    <a:pt x="2" y="4"/>
                    <a:pt x="2" y="4"/>
                    <a:pt x="2" y="4"/>
                  </a:cubicBezTo>
                  <a:cubicBezTo>
                    <a:pt x="1" y="4"/>
                    <a:pt x="0" y="3"/>
                    <a:pt x="0" y="2"/>
                  </a:cubicBezTo>
                  <a:cubicBezTo>
                    <a:pt x="0" y="1"/>
                    <a:pt x="1" y="0"/>
                    <a:pt x="2" y="0"/>
                  </a:cubicBezTo>
                  <a:cubicBezTo>
                    <a:pt x="94" y="0"/>
                    <a:pt x="94" y="0"/>
                    <a:pt x="94" y="0"/>
                  </a:cubicBezTo>
                  <a:cubicBezTo>
                    <a:pt x="95" y="0"/>
                    <a:pt x="96" y="1"/>
                    <a:pt x="96" y="2"/>
                  </a:cubicBezTo>
                  <a:cubicBezTo>
                    <a:pt x="96" y="3"/>
                    <a:pt x="95" y="4"/>
                    <a:pt x="9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pPr>
              <a:endParaRPr lang="id-ID" sz="1350" kern="1200">
                <a:solidFill>
                  <a:prstClr val="black"/>
                </a:solidFill>
                <a:latin typeface="Calibri" panose="020F0502020204030204"/>
                <a:ea typeface="+mn-ea"/>
                <a:cs typeface="+mn-cs"/>
              </a:endParaRPr>
            </a:p>
          </p:txBody>
        </p:sp>
        <p:sp>
          <p:nvSpPr>
            <p:cNvPr id="59" name="Freeform 1205">
              <a:extLst>
                <a:ext uri="{FF2B5EF4-FFF2-40B4-BE49-F238E27FC236}">
                  <a16:creationId xmlns:a16="http://schemas.microsoft.com/office/drawing/2014/main" id="{2D2DA260-C98D-89AD-C283-272617BE9626}"/>
                </a:ext>
              </a:extLst>
            </p:cNvPr>
            <p:cNvSpPr>
              <a:spLocks noEditPoints="1"/>
            </p:cNvSpPr>
            <p:nvPr/>
          </p:nvSpPr>
          <p:spPr bwMode="auto">
            <a:xfrm>
              <a:off x="8455025" y="3879850"/>
              <a:ext cx="60325" cy="90488"/>
            </a:xfrm>
            <a:custGeom>
              <a:avLst/>
              <a:gdLst>
                <a:gd name="T0" fmla="*/ 14 w 16"/>
                <a:gd name="T1" fmla="*/ 24 h 24"/>
                <a:gd name="T2" fmla="*/ 2 w 16"/>
                <a:gd name="T3" fmla="*/ 24 h 24"/>
                <a:gd name="T4" fmla="*/ 0 w 16"/>
                <a:gd name="T5" fmla="*/ 22 h 24"/>
                <a:gd name="T6" fmla="*/ 0 w 16"/>
                <a:gd name="T7" fmla="*/ 2 h 24"/>
                <a:gd name="T8" fmla="*/ 2 w 16"/>
                <a:gd name="T9" fmla="*/ 0 h 24"/>
                <a:gd name="T10" fmla="*/ 14 w 16"/>
                <a:gd name="T11" fmla="*/ 0 h 24"/>
                <a:gd name="T12" fmla="*/ 16 w 16"/>
                <a:gd name="T13" fmla="*/ 2 h 24"/>
                <a:gd name="T14" fmla="*/ 16 w 16"/>
                <a:gd name="T15" fmla="*/ 22 h 24"/>
                <a:gd name="T16" fmla="*/ 14 w 16"/>
                <a:gd name="T17" fmla="*/ 24 h 24"/>
                <a:gd name="T18" fmla="*/ 4 w 16"/>
                <a:gd name="T19" fmla="*/ 20 h 24"/>
                <a:gd name="T20" fmla="*/ 12 w 16"/>
                <a:gd name="T21" fmla="*/ 20 h 24"/>
                <a:gd name="T22" fmla="*/ 12 w 16"/>
                <a:gd name="T23" fmla="*/ 4 h 24"/>
                <a:gd name="T24" fmla="*/ 4 w 16"/>
                <a:gd name="T25" fmla="*/ 4 h 24"/>
                <a:gd name="T26" fmla="*/ 4 w 16"/>
                <a:gd name="T27"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24">
                  <a:moveTo>
                    <a:pt x="14" y="24"/>
                  </a:moveTo>
                  <a:cubicBezTo>
                    <a:pt x="2" y="24"/>
                    <a:pt x="2" y="24"/>
                    <a:pt x="2" y="24"/>
                  </a:cubicBezTo>
                  <a:cubicBezTo>
                    <a:pt x="1" y="24"/>
                    <a:pt x="0" y="23"/>
                    <a:pt x="0" y="22"/>
                  </a:cubicBezTo>
                  <a:cubicBezTo>
                    <a:pt x="0" y="2"/>
                    <a:pt x="0" y="2"/>
                    <a:pt x="0" y="2"/>
                  </a:cubicBezTo>
                  <a:cubicBezTo>
                    <a:pt x="0" y="1"/>
                    <a:pt x="1" y="0"/>
                    <a:pt x="2" y="0"/>
                  </a:cubicBezTo>
                  <a:cubicBezTo>
                    <a:pt x="14" y="0"/>
                    <a:pt x="14" y="0"/>
                    <a:pt x="14" y="0"/>
                  </a:cubicBezTo>
                  <a:cubicBezTo>
                    <a:pt x="15" y="0"/>
                    <a:pt x="16" y="1"/>
                    <a:pt x="16" y="2"/>
                  </a:cubicBezTo>
                  <a:cubicBezTo>
                    <a:pt x="16" y="22"/>
                    <a:pt x="16" y="22"/>
                    <a:pt x="16" y="22"/>
                  </a:cubicBezTo>
                  <a:cubicBezTo>
                    <a:pt x="16" y="23"/>
                    <a:pt x="15" y="24"/>
                    <a:pt x="14" y="24"/>
                  </a:cubicBezTo>
                  <a:close/>
                  <a:moveTo>
                    <a:pt x="4" y="20"/>
                  </a:moveTo>
                  <a:cubicBezTo>
                    <a:pt x="12" y="20"/>
                    <a:pt x="12" y="20"/>
                    <a:pt x="12" y="20"/>
                  </a:cubicBezTo>
                  <a:cubicBezTo>
                    <a:pt x="12" y="4"/>
                    <a:pt x="12" y="4"/>
                    <a:pt x="12" y="4"/>
                  </a:cubicBezTo>
                  <a:cubicBezTo>
                    <a:pt x="4" y="4"/>
                    <a:pt x="4" y="4"/>
                    <a:pt x="4" y="4"/>
                  </a:cubicBezTo>
                  <a:lnTo>
                    <a:pt x="4"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pPr>
              <a:endParaRPr lang="id-ID" sz="1350" kern="1200">
                <a:solidFill>
                  <a:prstClr val="black"/>
                </a:solidFill>
                <a:latin typeface="Calibri" panose="020F0502020204030204"/>
                <a:ea typeface="+mn-ea"/>
                <a:cs typeface="+mn-cs"/>
              </a:endParaRPr>
            </a:p>
          </p:txBody>
        </p:sp>
        <p:sp>
          <p:nvSpPr>
            <p:cNvPr id="60" name="Freeform 1206">
              <a:extLst>
                <a:ext uri="{FF2B5EF4-FFF2-40B4-BE49-F238E27FC236}">
                  <a16:creationId xmlns:a16="http://schemas.microsoft.com/office/drawing/2014/main" id="{BD3989B6-09A4-3E8D-4076-82BDD31BF588}"/>
                </a:ext>
              </a:extLst>
            </p:cNvPr>
            <p:cNvSpPr>
              <a:spLocks noEditPoints="1"/>
            </p:cNvSpPr>
            <p:nvPr/>
          </p:nvSpPr>
          <p:spPr bwMode="auto">
            <a:xfrm>
              <a:off x="8545513" y="3805238"/>
              <a:ext cx="60325" cy="165100"/>
            </a:xfrm>
            <a:custGeom>
              <a:avLst/>
              <a:gdLst>
                <a:gd name="T0" fmla="*/ 14 w 16"/>
                <a:gd name="T1" fmla="*/ 44 h 44"/>
                <a:gd name="T2" fmla="*/ 2 w 16"/>
                <a:gd name="T3" fmla="*/ 44 h 44"/>
                <a:gd name="T4" fmla="*/ 0 w 16"/>
                <a:gd name="T5" fmla="*/ 42 h 44"/>
                <a:gd name="T6" fmla="*/ 0 w 16"/>
                <a:gd name="T7" fmla="*/ 2 h 44"/>
                <a:gd name="T8" fmla="*/ 2 w 16"/>
                <a:gd name="T9" fmla="*/ 0 h 44"/>
                <a:gd name="T10" fmla="*/ 14 w 16"/>
                <a:gd name="T11" fmla="*/ 0 h 44"/>
                <a:gd name="T12" fmla="*/ 16 w 16"/>
                <a:gd name="T13" fmla="*/ 2 h 44"/>
                <a:gd name="T14" fmla="*/ 16 w 16"/>
                <a:gd name="T15" fmla="*/ 42 h 44"/>
                <a:gd name="T16" fmla="*/ 14 w 16"/>
                <a:gd name="T17" fmla="*/ 44 h 44"/>
                <a:gd name="T18" fmla="*/ 4 w 16"/>
                <a:gd name="T19" fmla="*/ 40 h 44"/>
                <a:gd name="T20" fmla="*/ 12 w 16"/>
                <a:gd name="T21" fmla="*/ 40 h 44"/>
                <a:gd name="T22" fmla="*/ 12 w 16"/>
                <a:gd name="T23" fmla="*/ 4 h 44"/>
                <a:gd name="T24" fmla="*/ 4 w 16"/>
                <a:gd name="T25" fmla="*/ 4 h 44"/>
                <a:gd name="T26" fmla="*/ 4 w 16"/>
                <a:gd name="T27" fmla="*/ 4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44">
                  <a:moveTo>
                    <a:pt x="14" y="44"/>
                  </a:moveTo>
                  <a:cubicBezTo>
                    <a:pt x="2" y="44"/>
                    <a:pt x="2" y="44"/>
                    <a:pt x="2" y="44"/>
                  </a:cubicBezTo>
                  <a:cubicBezTo>
                    <a:pt x="1" y="44"/>
                    <a:pt x="0" y="43"/>
                    <a:pt x="0" y="42"/>
                  </a:cubicBezTo>
                  <a:cubicBezTo>
                    <a:pt x="0" y="2"/>
                    <a:pt x="0" y="2"/>
                    <a:pt x="0" y="2"/>
                  </a:cubicBezTo>
                  <a:cubicBezTo>
                    <a:pt x="0" y="1"/>
                    <a:pt x="1" y="0"/>
                    <a:pt x="2" y="0"/>
                  </a:cubicBezTo>
                  <a:cubicBezTo>
                    <a:pt x="14" y="0"/>
                    <a:pt x="14" y="0"/>
                    <a:pt x="14" y="0"/>
                  </a:cubicBezTo>
                  <a:cubicBezTo>
                    <a:pt x="15" y="0"/>
                    <a:pt x="16" y="1"/>
                    <a:pt x="16" y="2"/>
                  </a:cubicBezTo>
                  <a:cubicBezTo>
                    <a:pt x="16" y="42"/>
                    <a:pt x="16" y="42"/>
                    <a:pt x="16" y="42"/>
                  </a:cubicBezTo>
                  <a:cubicBezTo>
                    <a:pt x="16" y="43"/>
                    <a:pt x="15" y="44"/>
                    <a:pt x="14" y="44"/>
                  </a:cubicBezTo>
                  <a:close/>
                  <a:moveTo>
                    <a:pt x="4" y="40"/>
                  </a:moveTo>
                  <a:cubicBezTo>
                    <a:pt x="12" y="40"/>
                    <a:pt x="12" y="40"/>
                    <a:pt x="12" y="40"/>
                  </a:cubicBezTo>
                  <a:cubicBezTo>
                    <a:pt x="12" y="4"/>
                    <a:pt x="12" y="4"/>
                    <a:pt x="12" y="4"/>
                  </a:cubicBezTo>
                  <a:cubicBezTo>
                    <a:pt x="4" y="4"/>
                    <a:pt x="4" y="4"/>
                    <a:pt x="4" y="4"/>
                  </a:cubicBezTo>
                  <a:lnTo>
                    <a:pt x="4"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pPr>
              <a:endParaRPr lang="id-ID" sz="1350" kern="1200">
                <a:solidFill>
                  <a:prstClr val="black"/>
                </a:solidFill>
                <a:latin typeface="Calibri" panose="020F0502020204030204"/>
                <a:ea typeface="+mn-ea"/>
                <a:cs typeface="+mn-cs"/>
              </a:endParaRPr>
            </a:p>
          </p:txBody>
        </p:sp>
        <p:sp>
          <p:nvSpPr>
            <p:cNvPr id="61" name="Freeform 1207">
              <a:extLst>
                <a:ext uri="{FF2B5EF4-FFF2-40B4-BE49-F238E27FC236}">
                  <a16:creationId xmlns:a16="http://schemas.microsoft.com/office/drawing/2014/main" id="{12E53206-0637-96A3-C14A-1796CE0793BC}"/>
                </a:ext>
              </a:extLst>
            </p:cNvPr>
            <p:cNvSpPr>
              <a:spLocks noEditPoints="1"/>
            </p:cNvSpPr>
            <p:nvPr/>
          </p:nvSpPr>
          <p:spPr bwMode="auto">
            <a:xfrm>
              <a:off x="8636000" y="3835400"/>
              <a:ext cx="60325" cy="134938"/>
            </a:xfrm>
            <a:custGeom>
              <a:avLst/>
              <a:gdLst>
                <a:gd name="T0" fmla="*/ 14 w 16"/>
                <a:gd name="T1" fmla="*/ 36 h 36"/>
                <a:gd name="T2" fmla="*/ 2 w 16"/>
                <a:gd name="T3" fmla="*/ 36 h 36"/>
                <a:gd name="T4" fmla="*/ 0 w 16"/>
                <a:gd name="T5" fmla="*/ 34 h 36"/>
                <a:gd name="T6" fmla="*/ 0 w 16"/>
                <a:gd name="T7" fmla="*/ 2 h 36"/>
                <a:gd name="T8" fmla="*/ 2 w 16"/>
                <a:gd name="T9" fmla="*/ 0 h 36"/>
                <a:gd name="T10" fmla="*/ 14 w 16"/>
                <a:gd name="T11" fmla="*/ 0 h 36"/>
                <a:gd name="T12" fmla="*/ 16 w 16"/>
                <a:gd name="T13" fmla="*/ 2 h 36"/>
                <a:gd name="T14" fmla="*/ 16 w 16"/>
                <a:gd name="T15" fmla="*/ 34 h 36"/>
                <a:gd name="T16" fmla="*/ 14 w 16"/>
                <a:gd name="T17" fmla="*/ 36 h 36"/>
                <a:gd name="T18" fmla="*/ 4 w 16"/>
                <a:gd name="T19" fmla="*/ 32 h 36"/>
                <a:gd name="T20" fmla="*/ 12 w 16"/>
                <a:gd name="T21" fmla="*/ 32 h 36"/>
                <a:gd name="T22" fmla="*/ 12 w 16"/>
                <a:gd name="T23" fmla="*/ 4 h 36"/>
                <a:gd name="T24" fmla="*/ 4 w 16"/>
                <a:gd name="T25" fmla="*/ 4 h 36"/>
                <a:gd name="T26" fmla="*/ 4 w 16"/>
                <a:gd name="T27" fmla="*/ 3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36">
                  <a:moveTo>
                    <a:pt x="14" y="36"/>
                  </a:moveTo>
                  <a:cubicBezTo>
                    <a:pt x="2" y="36"/>
                    <a:pt x="2" y="36"/>
                    <a:pt x="2" y="36"/>
                  </a:cubicBezTo>
                  <a:cubicBezTo>
                    <a:pt x="1" y="36"/>
                    <a:pt x="0" y="35"/>
                    <a:pt x="0" y="34"/>
                  </a:cubicBezTo>
                  <a:cubicBezTo>
                    <a:pt x="0" y="2"/>
                    <a:pt x="0" y="2"/>
                    <a:pt x="0" y="2"/>
                  </a:cubicBezTo>
                  <a:cubicBezTo>
                    <a:pt x="0" y="1"/>
                    <a:pt x="1" y="0"/>
                    <a:pt x="2" y="0"/>
                  </a:cubicBezTo>
                  <a:cubicBezTo>
                    <a:pt x="14" y="0"/>
                    <a:pt x="14" y="0"/>
                    <a:pt x="14" y="0"/>
                  </a:cubicBezTo>
                  <a:cubicBezTo>
                    <a:pt x="15" y="0"/>
                    <a:pt x="16" y="1"/>
                    <a:pt x="16" y="2"/>
                  </a:cubicBezTo>
                  <a:cubicBezTo>
                    <a:pt x="16" y="34"/>
                    <a:pt x="16" y="34"/>
                    <a:pt x="16" y="34"/>
                  </a:cubicBezTo>
                  <a:cubicBezTo>
                    <a:pt x="16" y="35"/>
                    <a:pt x="15" y="36"/>
                    <a:pt x="14" y="36"/>
                  </a:cubicBezTo>
                  <a:close/>
                  <a:moveTo>
                    <a:pt x="4" y="32"/>
                  </a:moveTo>
                  <a:cubicBezTo>
                    <a:pt x="12" y="32"/>
                    <a:pt x="12" y="32"/>
                    <a:pt x="12" y="32"/>
                  </a:cubicBezTo>
                  <a:cubicBezTo>
                    <a:pt x="12" y="4"/>
                    <a:pt x="12" y="4"/>
                    <a:pt x="12" y="4"/>
                  </a:cubicBezTo>
                  <a:cubicBezTo>
                    <a:pt x="4" y="4"/>
                    <a:pt x="4" y="4"/>
                    <a:pt x="4" y="4"/>
                  </a:cubicBezTo>
                  <a:lnTo>
                    <a:pt x="4" y="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pPr>
              <a:endParaRPr lang="id-ID" sz="1350" kern="1200">
                <a:solidFill>
                  <a:prstClr val="black"/>
                </a:solidFill>
                <a:latin typeface="Calibri" panose="020F0502020204030204"/>
                <a:ea typeface="+mn-ea"/>
                <a:cs typeface="+mn-cs"/>
              </a:endParaRPr>
            </a:p>
          </p:txBody>
        </p:sp>
        <p:sp>
          <p:nvSpPr>
            <p:cNvPr id="62" name="Freeform 1208">
              <a:extLst>
                <a:ext uri="{FF2B5EF4-FFF2-40B4-BE49-F238E27FC236}">
                  <a16:creationId xmlns:a16="http://schemas.microsoft.com/office/drawing/2014/main" id="{E8D5F9AE-BF30-1B6F-14DE-862DB6D43CDF}"/>
                </a:ext>
              </a:extLst>
            </p:cNvPr>
            <p:cNvSpPr>
              <a:spLocks noEditPoints="1"/>
            </p:cNvSpPr>
            <p:nvPr/>
          </p:nvSpPr>
          <p:spPr bwMode="auto">
            <a:xfrm>
              <a:off x="8724900" y="3729038"/>
              <a:ext cx="60325" cy="241300"/>
            </a:xfrm>
            <a:custGeom>
              <a:avLst/>
              <a:gdLst>
                <a:gd name="T0" fmla="*/ 14 w 16"/>
                <a:gd name="T1" fmla="*/ 64 h 64"/>
                <a:gd name="T2" fmla="*/ 2 w 16"/>
                <a:gd name="T3" fmla="*/ 64 h 64"/>
                <a:gd name="T4" fmla="*/ 0 w 16"/>
                <a:gd name="T5" fmla="*/ 62 h 64"/>
                <a:gd name="T6" fmla="*/ 0 w 16"/>
                <a:gd name="T7" fmla="*/ 2 h 64"/>
                <a:gd name="T8" fmla="*/ 2 w 16"/>
                <a:gd name="T9" fmla="*/ 0 h 64"/>
                <a:gd name="T10" fmla="*/ 14 w 16"/>
                <a:gd name="T11" fmla="*/ 0 h 64"/>
                <a:gd name="T12" fmla="*/ 16 w 16"/>
                <a:gd name="T13" fmla="*/ 2 h 64"/>
                <a:gd name="T14" fmla="*/ 16 w 16"/>
                <a:gd name="T15" fmla="*/ 62 h 64"/>
                <a:gd name="T16" fmla="*/ 14 w 16"/>
                <a:gd name="T17" fmla="*/ 64 h 64"/>
                <a:gd name="T18" fmla="*/ 4 w 16"/>
                <a:gd name="T19" fmla="*/ 60 h 64"/>
                <a:gd name="T20" fmla="*/ 12 w 16"/>
                <a:gd name="T21" fmla="*/ 60 h 64"/>
                <a:gd name="T22" fmla="*/ 12 w 16"/>
                <a:gd name="T23" fmla="*/ 4 h 64"/>
                <a:gd name="T24" fmla="*/ 4 w 16"/>
                <a:gd name="T25" fmla="*/ 4 h 64"/>
                <a:gd name="T26" fmla="*/ 4 w 16"/>
                <a:gd name="T2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64">
                  <a:moveTo>
                    <a:pt x="14" y="64"/>
                  </a:moveTo>
                  <a:cubicBezTo>
                    <a:pt x="2" y="64"/>
                    <a:pt x="2" y="64"/>
                    <a:pt x="2" y="64"/>
                  </a:cubicBezTo>
                  <a:cubicBezTo>
                    <a:pt x="1" y="64"/>
                    <a:pt x="0" y="63"/>
                    <a:pt x="0" y="62"/>
                  </a:cubicBezTo>
                  <a:cubicBezTo>
                    <a:pt x="0" y="2"/>
                    <a:pt x="0" y="2"/>
                    <a:pt x="0" y="2"/>
                  </a:cubicBezTo>
                  <a:cubicBezTo>
                    <a:pt x="0" y="1"/>
                    <a:pt x="1" y="0"/>
                    <a:pt x="2" y="0"/>
                  </a:cubicBezTo>
                  <a:cubicBezTo>
                    <a:pt x="14" y="0"/>
                    <a:pt x="14" y="0"/>
                    <a:pt x="14" y="0"/>
                  </a:cubicBezTo>
                  <a:cubicBezTo>
                    <a:pt x="15" y="0"/>
                    <a:pt x="16" y="1"/>
                    <a:pt x="16" y="2"/>
                  </a:cubicBezTo>
                  <a:cubicBezTo>
                    <a:pt x="16" y="62"/>
                    <a:pt x="16" y="62"/>
                    <a:pt x="16" y="62"/>
                  </a:cubicBezTo>
                  <a:cubicBezTo>
                    <a:pt x="16" y="63"/>
                    <a:pt x="15" y="64"/>
                    <a:pt x="14" y="64"/>
                  </a:cubicBezTo>
                  <a:close/>
                  <a:moveTo>
                    <a:pt x="4" y="60"/>
                  </a:moveTo>
                  <a:cubicBezTo>
                    <a:pt x="12" y="60"/>
                    <a:pt x="12" y="60"/>
                    <a:pt x="12" y="60"/>
                  </a:cubicBezTo>
                  <a:cubicBezTo>
                    <a:pt x="12" y="4"/>
                    <a:pt x="12" y="4"/>
                    <a:pt x="12" y="4"/>
                  </a:cubicBezTo>
                  <a:cubicBezTo>
                    <a:pt x="4" y="4"/>
                    <a:pt x="4" y="4"/>
                    <a:pt x="4" y="4"/>
                  </a:cubicBezTo>
                  <a:lnTo>
                    <a:pt x="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pPr>
              <a:endParaRPr lang="id-ID" sz="1350" kern="1200">
                <a:solidFill>
                  <a:prstClr val="black"/>
                </a:solidFill>
                <a:latin typeface="Calibri" panose="020F0502020204030204"/>
                <a:ea typeface="+mn-ea"/>
                <a:cs typeface="+mn-cs"/>
              </a:endParaRPr>
            </a:p>
          </p:txBody>
        </p:sp>
      </p:grpSp>
      <p:grpSp>
        <p:nvGrpSpPr>
          <p:cNvPr id="63" name="Group 62">
            <a:extLst>
              <a:ext uri="{FF2B5EF4-FFF2-40B4-BE49-F238E27FC236}">
                <a16:creationId xmlns:a16="http://schemas.microsoft.com/office/drawing/2014/main" id="{8520208D-EC4F-96CB-D843-CF41361434AC}"/>
              </a:ext>
            </a:extLst>
          </p:cNvPr>
          <p:cNvGrpSpPr/>
          <p:nvPr/>
        </p:nvGrpSpPr>
        <p:grpSpPr>
          <a:xfrm>
            <a:off x="7923987" y="4160068"/>
            <a:ext cx="200926" cy="201851"/>
            <a:chOff x="9169401" y="2895601"/>
            <a:chExt cx="344488" cy="346075"/>
          </a:xfrm>
        </p:grpSpPr>
        <p:sp>
          <p:nvSpPr>
            <p:cNvPr id="64" name="Oval 37">
              <a:extLst>
                <a:ext uri="{FF2B5EF4-FFF2-40B4-BE49-F238E27FC236}">
                  <a16:creationId xmlns:a16="http://schemas.microsoft.com/office/drawing/2014/main" id="{32675ECF-7260-D981-42DB-7EAE7450D632}"/>
                </a:ext>
              </a:extLst>
            </p:cNvPr>
            <p:cNvSpPr>
              <a:spLocks noChangeArrowheads="1"/>
            </p:cNvSpPr>
            <p:nvPr/>
          </p:nvSpPr>
          <p:spPr bwMode="auto">
            <a:xfrm>
              <a:off x="9169401" y="2895601"/>
              <a:ext cx="269875" cy="269875"/>
            </a:xfrm>
            <a:prstGeom prst="ellipse">
              <a:avLst/>
            </a:pr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a:buClrTx/>
              </a:pPr>
              <a:endParaRPr lang="id-ID" sz="1350" kern="1200">
                <a:solidFill>
                  <a:prstClr val="black"/>
                </a:solidFill>
                <a:latin typeface="Calibri" panose="020F0502020204030204"/>
                <a:ea typeface="+mn-ea"/>
                <a:cs typeface="+mn-cs"/>
              </a:endParaRPr>
            </a:p>
          </p:txBody>
        </p:sp>
        <p:sp>
          <p:nvSpPr>
            <p:cNvPr id="65" name="Line 38">
              <a:extLst>
                <a:ext uri="{FF2B5EF4-FFF2-40B4-BE49-F238E27FC236}">
                  <a16:creationId xmlns:a16="http://schemas.microsoft.com/office/drawing/2014/main" id="{4ADFD117-5382-D7C6-2F9E-3784CA1766FE}"/>
                </a:ext>
              </a:extLst>
            </p:cNvPr>
            <p:cNvSpPr>
              <a:spLocks noChangeShapeType="1"/>
            </p:cNvSpPr>
            <p:nvPr/>
          </p:nvSpPr>
          <p:spPr bwMode="auto">
            <a:xfrm>
              <a:off x="9398001" y="3124201"/>
              <a:ext cx="115888" cy="117475"/>
            </a:xfrm>
            <a:prstGeom prst="line">
              <a:avLst/>
            </a:prstGeom>
            <a:noFill/>
            <a:ln w="14288"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pPr defTabSz="685800">
                <a:buClrTx/>
              </a:pPr>
              <a:endParaRPr lang="id-ID" sz="1350" kern="1200">
                <a:solidFill>
                  <a:prstClr val="black"/>
                </a:solidFill>
                <a:latin typeface="Calibri" panose="020F0502020204030204"/>
                <a:ea typeface="+mn-ea"/>
                <a:cs typeface="+mn-cs"/>
              </a:endParaRPr>
            </a:p>
          </p:txBody>
        </p:sp>
        <p:sp>
          <p:nvSpPr>
            <p:cNvPr id="66" name="Freeform 39">
              <a:extLst>
                <a:ext uri="{FF2B5EF4-FFF2-40B4-BE49-F238E27FC236}">
                  <a16:creationId xmlns:a16="http://schemas.microsoft.com/office/drawing/2014/main" id="{3B8791C7-AC43-E321-CF1F-9080696E9C96}"/>
                </a:ext>
              </a:extLst>
            </p:cNvPr>
            <p:cNvSpPr>
              <a:spLocks/>
            </p:cNvSpPr>
            <p:nvPr/>
          </p:nvSpPr>
          <p:spPr bwMode="auto">
            <a:xfrm>
              <a:off x="9326563" y="3044826"/>
              <a:ext cx="60325" cy="53975"/>
            </a:xfrm>
            <a:custGeom>
              <a:avLst/>
              <a:gdLst>
                <a:gd name="T0" fmla="*/ 38 w 38"/>
                <a:gd name="T1" fmla="*/ 34 h 34"/>
                <a:gd name="T2" fmla="*/ 0 w 38"/>
                <a:gd name="T3" fmla="*/ 17 h 34"/>
                <a:gd name="T4" fmla="*/ 0 w 38"/>
                <a:gd name="T5" fmla="*/ 0 h 34"/>
              </a:gdLst>
              <a:ahLst/>
              <a:cxnLst>
                <a:cxn ang="0">
                  <a:pos x="T0" y="T1"/>
                </a:cxn>
                <a:cxn ang="0">
                  <a:pos x="T2" y="T3"/>
                </a:cxn>
                <a:cxn ang="0">
                  <a:pos x="T4" y="T5"/>
                </a:cxn>
              </a:cxnLst>
              <a:rect l="0" t="0" r="r" b="b"/>
              <a:pathLst>
                <a:path w="38" h="34">
                  <a:moveTo>
                    <a:pt x="38" y="34"/>
                  </a:moveTo>
                  <a:lnTo>
                    <a:pt x="0" y="17"/>
                  </a:lnTo>
                  <a:lnTo>
                    <a:pt x="0" y="0"/>
                  </a:lnTo>
                </a:path>
              </a:pathLst>
            </a:custGeom>
            <a:noFill/>
            <a:ln w="14288"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a:buClrTx/>
              </a:pPr>
              <a:endParaRPr lang="id-ID" sz="1350" kern="1200">
                <a:solidFill>
                  <a:prstClr val="black"/>
                </a:solidFill>
                <a:latin typeface="Calibri" panose="020F0502020204030204"/>
                <a:ea typeface="+mn-ea"/>
                <a:cs typeface="+mn-cs"/>
              </a:endParaRPr>
            </a:p>
          </p:txBody>
        </p:sp>
        <p:sp>
          <p:nvSpPr>
            <p:cNvPr id="67" name="Freeform 40">
              <a:extLst>
                <a:ext uri="{FF2B5EF4-FFF2-40B4-BE49-F238E27FC236}">
                  <a16:creationId xmlns:a16="http://schemas.microsoft.com/office/drawing/2014/main" id="{55ADB159-39B6-C598-06A5-917E76249DEC}"/>
                </a:ext>
              </a:extLst>
            </p:cNvPr>
            <p:cNvSpPr>
              <a:spLocks/>
            </p:cNvSpPr>
            <p:nvPr/>
          </p:nvSpPr>
          <p:spPr bwMode="auto">
            <a:xfrm>
              <a:off x="9221788" y="3044826"/>
              <a:ext cx="60325" cy="53975"/>
            </a:xfrm>
            <a:custGeom>
              <a:avLst/>
              <a:gdLst>
                <a:gd name="T0" fmla="*/ 38 w 38"/>
                <a:gd name="T1" fmla="*/ 0 h 34"/>
                <a:gd name="T2" fmla="*/ 38 w 38"/>
                <a:gd name="T3" fmla="*/ 17 h 34"/>
                <a:gd name="T4" fmla="*/ 0 w 38"/>
                <a:gd name="T5" fmla="*/ 34 h 34"/>
              </a:gdLst>
              <a:ahLst/>
              <a:cxnLst>
                <a:cxn ang="0">
                  <a:pos x="T0" y="T1"/>
                </a:cxn>
                <a:cxn ang="0">
                  <a:pos x="T2" y="T3"/>
                </a:cxn>
                <a:cxn ang="0">
                  <a:pos x="T4" y="T5"/>
                </a:cxn>
              </a:cxnLst>
              <a:rect l="0" t="0" r="r" b="b"/>
              <a:pathLst>
                <a:path w="38" h="34">
                  <a:moveTo>
                    <a:pt x="38" y="0"/>
                  </a:moveTo>
                  <a:lnTo>
                    <a:pt x="38" y="17"/>
                  </a:lnTo>
                  <a:lnTo>
                    <a:pt x="0" y="34"/>
                  </a:lnTo>
                </a:path>
              </a:pathLst>
            </a:custGeom>
            <a:noFill/>
            <a:ln w="14288"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a:buClrTx/>
              </a:pPr>
              <a:endParaRPr lang="id-ID" sz="1350" kern="1200">
                <a:solidFill>
                  <a:prstClr val="black"/>
                </a:solidFill>
                <a:latin typeface="Calibri" panose="020F0502020204030204"/>
                <a:ea typeface="+mn-ea"/>
                <a:cs typeface="+mn-cs"/>
              </a:endParaRPr>
            </a:p>
          </p:txBody>
        </p:sp>
        <p:sp>
          <p:nvSpPr>
            <p:cNvPr id="68" name="Oval 41">
              <a:extLst>
                <a:ext uri="{FF2B5EF4-FFF2-40B4-BE49-F238E27FC236}">
                  <a16:creationId xmlns:a16="http://schemas.microsoft.com/office/drawing/2014/main" id="{B2ABD258-BEE0-5A37-D9DD-46287781C721}"/>
                </a:ext>
              </a:extLst>
            </p:cNvPr>
            <p:cNvSpPr>
              <a:spLocks noChangeArrowheads="1"/>
            </p:cNvSpPr>
            <p:nvPr/>
          </p:nvSpPr>
          <p:spPr bwMode="auto">
            <a:xfrm>
              <a:off x="9255126" y="2936876"/>
              <a:ext cx="98425" cy="115888"/>
            </a:xfrm>
            <a:prstGeom prst="ellipse">
              <a:avLst/>
            </a:prstGeom>
            <a:noFill/>
            <a:ln w="14288"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a:buClrTx/>
              </a:pPr>
              <a:endParaRPr lang="id-ID" sz="1350" kern="1200">
                <a:solidFill>
                  <a:prstClr val="black"/>
                </a:solidFill>
                <a:latin typeface="Calibri" panose="020F0502020204030204"/>
                <a:ea typeface="+mn-ea"/>
                <a:cs typeface="+mn-cs"/>
              </a:endParaRPr>
            </a:p>
          </p:txBody>
        </p:sp>
        <p:sp>
          <p:nvSpPr>
            <p:cNvPr id="69" name="Freeform 42">
              <a:extLst>
                <a:ext uri="{FF2B5EF4-FFF2-40B4-BE49-F238E27FC236}">
                  <a16:creationId xmlns:a16="http://schemas.microsoft.com/office/drawing/2014/main" id="{01B4B6A5-3863-6F92-2422-31A218292F01}"/>
                </a:ext>
              </a:extLst>
            </p:cNvPr>
            <p:cNvSpPr>
              <a:spLocks/>
            </p:cNvSpPr>
            <p:nvPr/>
          </p:nvSpPr>
          <p:spPr bwMode="auto">
            <a:xfrm>
              <a:off x="9255126" y="2970214"/>
              <a:ext cx="93663" cy="22225"/>
            </a:xfrm>
            <a:custGeom>
              <a:avLst/>
              <a:gdLst>
                <a:gd name="T0" fmla="*/ 25 w 25"/>
                <a:gd name="T1" fmla="*/ 5 h 6"/>
                <a:gd name="T2" fmla="*/ 24 w 25"/>
                <a:gd name="T3" fmla="*/ 5 h 6"/>
                <a:gd name="T4" fmla="*/ 15 w 25"/>
                <a:gd name="T5" fmla="*/ 0 h 6"/>
                <a:gd name="T6" fmla="*/ 6 w 25"/>
                <a:gd name="T7" fmla="*/ 5 h 6"/>
                <a:gd name="T8" fmla="*/ 0 w 25"/>
                <a:gd name="T9" fmla="*/ 4 h 6"/>
              </a:gdLst>
              <a:ahLst/>
              <a:cxnLst>
                <a:cxn ang="0">
                  <a:pos x="T0" y="T1"/>
                </a:cxn>
                <a:cxn ang="0">
                  <a:pos x="T2" y="T3"/>
                </a:cxn>
                <a:cxn ang="0">
                  <a:pos x="T4" y="T5"/>
                </a:cxn>
                <a:cxn ang="0">
                  <a:pos x="T6" y="T7"/>
                </a:cxn>
                <a:cxn ang="0">
                  <a:pos x="T8" y="T9"/>
                </a:cxn>
              </a:cxnLst>
              <a:rect l="0" t="0" r="r" b="b"/>
              <a:pathLst>
                <a:path w="25" h="6">
                  <a:moveTo>
                    <a:pt x="25" y="5"/>
                  </a:moveTo>
                  <a:cubicBezTo>
                    <a:pt x="25" y="5"/>
                    <a:pt x="25" y="5"/>
                    <a:pt x="24" y="5"/>
                  </a:cubicBezTo>
                  <a:cubicBezTo>
                    <a:pt x="20" y="6"/>
                    <a:pt x="17" y="4"/>
                    <a:pt x="15" y="0"/>
                  </a:cubicBezTo>
                  <a:cubicBezTo>
                    <a:pt x="14" y="3"/>
                    <a:pt x="9" y="5"/>
                    <a:pt x="6" y="5"/>
                  </a:cubicBezTo>
                  <a:cubicBezTo>
                    <a:pt x="4" y="5"/>
                    <a:pt x="2" y="4"/>
                    <a:pt x="0" y="4"/>
                  </a:cubicBezTo>
                </a:path>
              </a:pathLst>
            </a:custGeom>
            <a:noFill/>
            <a:ln w="14288"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a:buClrTx/>
              </a:pPr>
              <a:endParaRPr lang="id-ID" sz="1350" kern="1200">
                <a:solidFill>
                  <a:prstClr val="black"/>
                </a:solidFill>
                <a:latin typeface="Calibri" panose="020F0502020204030204"/>
                <a:ea typeface="+mn-ea"/>
                <a:cs typeface="+mn-cs"/>
              </a:endParaRPr>
            </a:p>
          </p:txBody>
        </p:sp>
      </p:grpSp>
      <p:grpSp>
        <p:nvGrpSpPr>
          <p:cNvPr id="86" name="Group 85">
            <a:extLst>
              <a:ext uri="{FF2B5EF4-FFF2-40B4-BE49-F238E27FC236}">
                <a16:creationId xmlns:a16="http://schemas.microsoft.com/office/drawing/2014/main" id="{517205C5-A07F-5EE4-F887-92A4FE911D10}"/>
              </a:ext>
            </a:extLst>
          </p:cNvPr>
          <p:cNvGrpSpPr/>
          <p:nvPr/>
        </p:nvGrpSpPr>
        <p:grpSpPr>
          <a:xfrm>
            <a:off x="8092548" y="2564330"/>
            <a:ext cx="402170" cy="427703"/>
            <a:chOff x="7758113" y="3633788"/>
            <a:chExt cx="300038" cy="319087"/>
          </a:xfrm>
        </p:grpSpPr>
        <p:sp>
          <p:nvSpPr>
            <p:cNvPr id="87" name="Freeform 5">
              <a:extLst>
                <a:ext uri="{FF2B5EF4-FFF2-40B4-BE49-F238E27FC236}">
                  <a16:creationId xmlns:a16="http://schemas.microsoft.com/office/drawing/2014/main" id="{4E1E90AF-1A61-C199-3C70-F96C37B16FEB}"/>
                </a:ext>
              </a:extLst>
            </p:cNvPr>
            <p:cNvSpPr>
              <a:spLocks/>
            </p:cNvSpPr>
            <p:nvPr/>
          </p:nvSpPr>
          <p:spPr bwMode="auto">
            <a:xfrm>
              <a:off x="7818438" y="3694113"/>
              <a:ext cx="179388" cy="198438"/>
            </a:xfrm>
            <a:custGeom>
              <a:avLst/>
              <a:gdLst>
                <a:gd name="T0" fmla="*/ 48 w 48"/>
                <a:gd name="T1" fmla="*/ 24 h 52"/>
                <a:gd name="T2" fmla="*/ 24 w 48"/>
                <a:gd name="T3" fmla="*/ 0 h 52"/>
                <a:gd name="T4" fmla="*/ 0 w 48"/>
                <a:gd name="T5" fmla="*/ 24 h 52"/>
                <a:gd name="T6" fmla="*/ 18 w 48"/>
                <a:gd name="T7" fmla="*/ 47 h 52"/>
                <a:gd name="T8" fmla="*/ 18 w 48"/>
                <a:gd name="T9" fmla="*/ 52 h 52"/>
                <a:gd name="T10" fmla="*/ 30 w 48"/>
                <a:gd name="T11" fmla="*/ 52 h 52"/>
                <a:gd name="T12" fmla="*/ 30 w 48"/>
                <a:gd name="T13" fmla="*/ 47 h 52"/>
                <a:gd name="T14" fmla="*/ 48 w 48"/>
                <a:gd name="T15" fmla="*/ 24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52">
                  <a:moveTo>
                    <a:pt x="48" y="24"/>
                  </a:moveTo>
                  <a:cubicBezTo>
                    <a:pt x="48" y="11"/>
                    <a:pt x="37" y="0"/>
                    <a:pt x="24" y="0"/>
                  </a:cubicBezTo>
                  <a:cubicBezTo>
                    <a:pt x="11" y="0"/>
                    <a:pt x="0" y="11"/>
                    <a:pt x="0" y="24"/>
                  </a:cubicBezTo>
                  <a:cubicBezTo>
                    <a:pt x="0" y="35"/>
                    <a:pt x="8" y="45"/>
                    <a:pt x="18" y="47"/>
                  </a:cubicBezTo>
                  <a:cubicBezTo>
                    <a:pt x="18" y="52"/>
                    <a:pt x="18" y="52"/>
                    <a:pt x="18" y="52"/>
                  </a:cubicBezTo>
                  <a:cubicBezTo>
                    <a:pt x="30" y="52"/>
                    <a:pt x="30" y="52"/>
                    <a:pt x="30" y="52"/>
                  </a:cubicBezTo>
                  <a:cubicBezTo>
                    <a:pt x="30" y="47"/>
                    <a:pt x="30" y="47"/>
                    <a:pt x="30" y="47"/>
                  </a:cubicBezTo>
                  <a:cubicBezTo>
                    <a:pt x="40" y="45"/>
                    <a:pt x="48" y="35"/>
                    <a:pt x="48" y="24"/>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a:buClrTx/>
              </a:pPr>
              <a:endParaRPr lang="id-ID" sz="1350" kern="1200">
                <a:solidFill>
                  <a:prstClr val="black"/>
                </a:solidFill>
                <a:latin typeface="Calibri" panose="020F0502020204030204"/>
                <a:ea typeface="+mn-ea"/>
                <a:cs typeface="+mn-cs"/>
              </a:endParaRPr>
            </a:p>
          </p:txBody>
        </p:sp>
        <p:sp>
          <p:nvSpPr>
            <p:cNvPr id="88" name="Line 6">
              <a:extLst>
                <a:ext uri="{FF2B5EF4-FFF2-40B4-BE49-F238E27FC236}">
                  <a16:creationId xmlns:a16="http://schemas.microsoft.com/office/drawing/2014/main" id="{4245C70B-013E-1A1D-0EA4-EA3953EEA6FB}"/>
                </a:ext>
              </a:extLst>
            </p:cNvPr>
            <p:cNvSpPr>
              <a:spLocks noChangeShapeType="1"/>
            </p:cNvSpPr>
            <p:nvPr/>
          </p:nvSpPr>
          <p:spPr bwMode="auto">
            <a:xfrm flipH="1">
              <a:off x="7900988" y="3952875"/>
              <a:ext cx="14288" cy="0"/>
            </a:xfrm>
            <a:prstGeom prst="line">
              <a:avLst/>
            </a:prstGeom>
            <a:noFill/>
            <a:ln w="15875"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pPr defTabSz="685800">
                <a:buClrTx/>
              </a:pPr>
              <a:endParaRPr lang="id-ID" sz="1350" kern="1200">
                <a:solidFill>
                  <a:prstClr val="black"/>
                </a:solidFill>
                <a:latin typeface="Calibri" panose="020F0502020204030204"/>
                <a:ea typeface="+mn-ea"/>
                <a:cs typeface="+mn-cs"/>
              </a:endParaRPr>
            </a:p>
          </p:txBody>
        </p:sp>
        <p:sp>
          <p:nvSpPr>
            <p:cNvPr id="89" name="Line 7">
              <a:extLst>
                <a:ext uri="{FF2B5EF4-FFF2-40B4-BE49-F238E27FC236}">
                  <a16:creationId xmlns:a16="http://schemas.microsoft.com/office/drawing/2014/main" id="{F0DCB843-7F90-BB84-3353-3E0C5B220522}"/>
                </a:ext>
              </a:extLst>
            </p:cNvPr>
            <p:cNvSpPr>
              <a:spLocks noChangeShapeType="1"/>
            </p:cNvSpPr>
            <p:nvPr/>
          </p:nvSpPr>
          <p:spPr bwMode="auto">
            <a:xfrm flipH="1">
              <a:off x="7885113" y="3922713"/>
              <a:ext cx="46038" cy="0"/>
            </a:xfrm>
            <a:prstGeom prst="line">
              <a:avLst/>
            </a:prstGeom>
            <a:noFill/>
            <a:ln w="15875"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pPr defTabSz="685800">
                <a:buClrTx/>
              </a:pPr>
              <a:endParaRPr lang="id-ID" sz="1350" kern="1200">
                <a:solidFill>
                  <a:prstClr val="black"/>
                </a:solidFill>
                <a:latin typeface="Calibri" panose="020F0502020204030204"/>
                <a:ea typeface="+mn-ea"/>
                <a:cs typeface="+mn-cs"/>
              </a:endParaRPr>
            </a:p>
          </p:txBody>
        </p:sp>
        <p:sp>
          <p:nvSpPr>
            <p:cNvPr id="90" name="Line 8">
              <a:extLst>
                <a:ext uri="{FF2B5EF4-FFF2-40B4-BE49-F238E27FC236}">
                  <a16:creationId xmlns:a16="http://schemas.microsoft.com/office/drawing/2014/main" id="{FBAF7972-88B8-33B2-1016-C0858B18532C}"/>
                </a:ext>
              </a:extLst>
            </p:cNvPr>
            <p:cNvSpPr>
              <a:spLocks noChangeShapeType="1"/>
            </p:cNvSpPr>
            <p:nvPr/>
          </p:nvSpPr>
          <p:spPr bwMode="auto">
            <a:xfrm>
              <a:off x="7908926" y="3633788"/>
              <a:ext cx="0" cy="30163"/>
            </a:xfrm>
            <a:prstGeom prst="line">
              <a:avLst/>
            </a:prstGeom>
            <a:noFill/>
            <a:ln w="15875"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pPr defTabSz="685800">
                <a:buClrTx/>
              </a:pPr>
              <a:endParaRPr lang="id-ID" sz="1350" kern="1200">
                <a:solidFill>
                  <a:prstClr val="black"/>
                </a:solidFill>
                <a:latin typeface="Calibri" panose="020F0502020204030204"/>
                <a:ea typeface="+mn-ea"/>
                <a:cs typeface="+mn-cs"/>
              </a:endParaRPr>
            </a:p>
          </p:txBody>
        </p:sp>
        <p:sp>
          <p:nvSpPr>
            <p:cNvPr id="91" name="Line 9">
              <a:extLst>
                <a:ext uri="{FF2B5EF4-FFF2-40B4-BE49-F238E27FC236}">
                  <a16:creationId xmlns:a16="http://schemas.microsoft.com/office/drawing/2014/main" id="{242F7A08-0611-1CC3-AF6B-E7E67F6FD4EA}"/>
                </a:ext>
              </a:extLst>
            </p:cNvPr>
            <p:cNvSpPr>
              <a:spLocks noChangeShapeType="1"/>
            </p:cNvSpPr>
            <p:nvPr/>
          </p:nvSpPr>
          <p:spPr bwMode="auto">
            <a:xfrm flipH="1">
              <a:off x="8027988" y="3786188"/>
              <a:ext cx="30163" cy="0"/>
            </a:xfrm>
            <a:prstGeom prst="line">
              <a:avLst/>
            </a:prstGeom>
            <a:noFill/>
            <a:ln w="15875"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pPr defTabSz="685800">
                <a:buClrTx/>
              </a:pPr>
              <a:endParaRPr lang="id-ID" sz="1350" kern="1200">
                <a:solidFill>
                  <a:prstClr val="black"/>
                </a:solidFill>
                <a:latin typeface="Calibri" panose="020F0502020204030204"/>
                <a:ea typeface="+mn-ea"/>
                <a:cs typeface="+mn-cs"/>
              </a:endParaRPr>
            </a:p>
          </p:txBody>
        </p:sp>
        <p:sp>
          <p:nvSpPr>
            <p:cNvPr id="92" name="Line 10">
              <a:extLst>
                <a:ext uri="{FF2B5EF4-FFF2-40B4-BE49-F238E27FC236}">
                  <a16:creationId xmlns:a16="http://schemas.microsoft.com/office/drawing/2014/main" id="{2E01F248-D1A3-6F3C-C3C7-47A0ADE052C5}"/>
                </a:ext>
              </a:extLst>
            </p:cNvPr>
            <p:cNvSpPr>
              <a:spLocks noChangeShapeType="1"/>
            </p:cNvSpPr>
            <p:nvPr/>
          </p:nvSpPr>
          <p:spPr bwMode="auto">
            <a:xfrm>
              <a:off x="7758113" y="3786188"/>
              <a:ext cx="30163" cy="0"/>
            </a:xfrm>
            <a:prstGeom prst="line">
              <a:avLst/>
            </a:prstGeom>
            <a:noFill/>
            <a:ln w="15875"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pPr defTabSz="685800">
                <a:buClrTx/>
              </a:pPr>
              <a:endParaRPr lang="id-ID" sz="1350" kern="1200">
                <a:solidFill>
                  <a:prstClr val="black"/>
                </a:solidFill>
                <a:latin typeface="Calibri" panose="020F0502020204030204"/>
                <a:ea typeface="+mn-ea"/>
                <a:cs typeface="+mn-cs"/>
              </a:endParaRPr>
            </a:p>
          </p:txBody>
        </p:sp>
        <p:sp>
          <p:nvSpPr>
            <p:cNvPr id="93" name="Line 11">
              <a:extLst>
                <a:ext uri="{FF2B5EF4-FFF2-40B4-BE49-F238E27FC236}">
                  <a16:creationId xmlns:a16="http://schemas.microsoft.com/office/drawing/2014/main" id="{90C592E4-88C2-C6BD-9B6E-554797A5E3A8}"/>
                </a:ext>
              </a:extLst>
            </p:cNvPr>
            <p:cNvSpPr>
              <a:spLocks noChangeShapeType="1"/>
            </p:cNvSpPr>
            <p:nvPr/>
          </p:nvSpPr>
          <p:spPr bwMode="auto">
            <a:xfrm>
              <a:off x="7791451" y="3668713"/>
              <a:ext cx="30163" cy="30163"/>
            </a:xfrm>
            <a:prstGeom prst="line">
              <a:avLst/>
            </a:prstGeom>
            <a:noFill/>
            <a:ln w="15875"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pPr defTabSz="685800">
                <a:buClrTx/>
              </a:pPr>
              <a:endParaRPr lang="id-ID" sz="1350" kern="1200">
                <a:solidFill>
                  <a:prstClr val="black"/>
                </a:solidFill>
                <a:latin typeface="Calibri" panose="020F0502020204030204"/>
                <a:ea typeface="+mn-ea"/>
                <a:cs typeface="+mn-cs"/>
              </a:endParaRPr>
            </a:p>
          </p:txBody>
        </p:sp>
        <p:sp>
          <p:nvSpPr>
            <p:cNvPr id="94" name="Line 12">
              <a:extLst>
                <a:ext uri="{FF2B5EF4-FFF2-40B4-BE49-F238E27FC236}">
                  <a16:creationId xmlns:a16="http://schemas.microsoft.com/office/drawing/2014/main" id="{BCC018BD-5685-4725-0B27-2C9C256E36D3}"/>
                </a:ext>
              </a:extLst>
            </p:cNvPr>
            <p:cNvSpPr>
              <a:spLocks noChangeShapeType="1"/>
            </p:cNvSpPr>
            <p:nvPr/>
          </p:nvSpPr>
          <p:spPr bwMode="auto">
            <a:xfrm flipH="1">
              <a:off x="7994651" y="3668713"/>
              <a:ext cx="30163" cy="30163"/>
            </a:xfrm>
            <a:prstGeom prst="line">
              <a:avLst/>
            </a:prstGeom>
            <a:noFill/>
            <a:ln w="15875"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pPr defTabSz="685800">
                <a:buClrTx/>
              </a:pPr>
              <a:endParaRPr lang="id-ID" sz="1350" kern="1200">
                <a:solidFill>
                  <a:prstClr val="black"/>
                </a:solidFill>
                <a:latin typeface="Calibri" panose="020F0502020204030204"/>
                <a:ea typeface="+mn-ea"/>
                <a:cs typeface="+mn-cs"/>
              </a:endParaRPr>
            </a:p>
          </p:txBody>
        </p:sp>
      </p:grpSp>
      <p:grpSp>
        <p:nvGrpSpPr>
          <p:cNvPr id="114" name="Group 113">
            <a:extLst>
              <a:ext uri="{FF2B5EF4-FFF2-40B4-BE49-F238E27FC236}">
                <a16:creationId xmlns:a16="http://schemas.microsoft.com/office/drawing/2014/main" id="{6786D8A7-C37F-D789-F9D1-33FF18198EEE}"/>
              </a:ext>
            </a:extLst>
          </p:cNvPr>
          <p:cNvGrpSpPr/>
          <p:nvPr/>
        </p:nvGrpSpPr>
        <p:grpSpPr>
          <a:xfrm>
            <a:off x="8784352" y="0"/>
            <a:ext cx="268919" cy="285992"/>
            <a:chOff x="7758113" y="3633788"/>
            <a:chExt cx="300038" cy="319087"/>
          </a:xfrm>
        </p:grpSpPr>
        <p:sp>
          <p:nvSpPr>
            <p:cNvPr id="115" name="Freeform 5">
              <a:extLst>
                <a:ext uri="{FF2B5EF4-FFF2-40B4-BE49-F238E27FC236}">
                  <a16:creationId xmlns:a16="http://schemas.microsoft.com/office/drawing/2014/main" id="{7F8B69A0-95A6-4601-BA82-256D0F40ED9B}"/>
                </a:ext>
              </a:extLst>
            </p:cNvPr>
            <p:cNvSpPr>
              <a:spLocks/>
            </p:cNvSpPr>
            <p:nvPr/>
          </p:nvSpPr>
          <p:spPr bwMode="auto">
            <a:xfrm>
              <a:off x="7818438" y="3694113"/>
              <a:ext cx="179388" cy="198438"/>
            </a:xfrm>
            <a:custGeom>
              <a:avLst/>
              <a:gdLst>
                <a:gd name="T0" fmla="*/ 48 w 48"/>
                <a:gd name="T1" fmla="*/ 24 h 52"/>
                <a:gd name="T2" fmla="*/ 24 w 48"/>
                <a:gd name="T3" fmla="*/ 0 h 52"/>
                <a:gd name="T4" fmla="*/ 0 w 48"/>
                <a:gd name="T5" fmla="*/ 24 h 52"/>
                <a:gd name="T6" fmla="*/ 18 w 48"/>
                <a:gd name="T7" fmla="*/ 47 h 52"/>
                <a:gd name="T8" fmla="*/ 18 w 48"/>
                <a:gd name="T9" fmla="*/ 52 h 52"/>
                <a:gd name="T10" fmla="*/ 30 w 48"/>
                <a:gd name="T11" fmla="*/ 52 h 52"/>
                <a:gd name="T12" fmla="*/ 30 w 48"/>
                <a:gd name="T13" fmla="*/ 47 h 52"/>
                <a:gd name="T14" fmla="*/ 48 w 48"/>
                <a:gd name="T15" fmla="*/ 24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52">
                  <a:moveTo>
                    <a:pt x="48" y="24"/>
                  </a:moveTo>
                  <a:cubicBezTo>
                    <a:pt x="48" y="11"/>
                    <a:pt x="37" y="0"/>
                    <a:pt x="24" y="0"/>
                  </a:cubicBezTo>
                  <a:cubicBezTo>
                    <a:pt x="11" y="0"/>
                    <a:pt x="0" y="11"/>
                    <a:pt x="0" y="24"/>
                  </a:cubicBezTo>
                  <a:cubicBezTo>
                    <a:pt x="0" y="35"/>
                    <a:pt x="8" y="45"/>
                    <a:pt x="18" y="47"/>
                  </a:cubicBezTo>
                  <a:cubicBezTo>
                    <a:pt x="18" y="52"/>
                    <a:pt x="18" y="52"/>
                    <a:pt x="18" y="52"/>
                  </a:cubicBezTo>
                  <a:cubicBezTo>
                    <a:pt x="30" y="52"/>
                    <a:pt x="30" y="52"/>
                    <a:pt x="30" y="52"/>
                  </a:cubicBezTo>
                  <a:cubicBezTo>
                    <a:pt x="30" y="47"/>
                    <a:pt x="30" y="47"/>
                    <a:pt x="30" y="47"/>
                  </a:cubicBezTo>
                  <a:cubicBezTo>
                    <a:pt x="40" y="45"/>
                    <a:pt x="48" y="35"/>
                    <a:pt x="48" y="24"/>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a:buClrTx/>
              </a:pPr>
              <a:endParaRPr lang="id-ID" sz="1350" kern="1200">
                <a:solidFill>
                  <a:prstClr val="black"/>
                </a:solidFill>
                <a:latin typeface="Calibri" panose="020F0502020204030204"/>
                <a:ea typeface="+mn-ea"/>
                <a:cs typeface="+mn-cs"/>
              </a:endParaRPr>
            </a:p>
          </p:txBody>
        </p:sp>
        <p:sp>
          <p:nvSpPr>
            <p:cNvPr id="116" name="Line 6">
              <a:extLst>
                <a:ext uri="{FF2B5EF4-FFF2-40B4-BE49-F238E27FC236}">
                  <a16:creationId xmlns:a16="http://schemas.microsoft.com/office/drawing/2014/main" id="{81540658-9830-86BC-F669-3AD7464E49A8}"/>
                </a:ext>
              </a:extLst>
            </p:cNvPr>
            <p:cNvSpPr>
              <a:spLocks noChangeShapeType="1"/>
            </p:cNvSpPr>
            <p:nvPr/>
          </p:nvSpPr>
          <p:spPr bwMode="auto">
            <a:xfrm flipH="1">
              <a:off x="7900988" y="3952875"/>
              <a:ext cx="14288" cy="0"/>
            </a:xfrm>
            <a:prstGeom prst="line">
              <a:avLst/>
            </a:prstGeom>
            <a:noFill/>
            <a:ln w="15875"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pPr defTabSz="685800">
                <a:buClrTx/>
              </a:pPr>
              <a:endParaRPr lang="id-ID" sz="1350" kern="1200">
                <a:solidFill>
                  <a:prstClr val="black"/>
                </a:solidFill>
                <a:latin typeface="Calibri" panose="020F0502020204030204"/>
                <a:ea typeface="+mn-ea"/>
                <a:cs typeface="+mn-cs"/>
              </a:endParaRPr>
            </a:p>
          </p:txBody>
        </p:sp>
        <p:sp>
          <p:nvSpPr>
            <p:cNvPr id="117" name="Line 7">
              <a:extLst>
                <a:ext uri="{FF2B5EF4-FFF2-40B4-BE49-F238E27FC236}">
                  <a16:creationId xmlns:a16="http://schemas.microsoft.com/office/drawing/2014/main" id="{51303E1A-42CC-6EFB-E7F0-E7E69BD03676}"/>
                </a:ext>
              </a:extLst>
            </p:cNvPr>
            <p:cNvSpPr>
              <a:spLocks noChangeShapeType="1"/>
            </p:cNvSpPr>
            <p:nvPr/>
          </p:nvSpPr>
          <p:spPr bwMode="auto">
            <a:xfrm flipH="1">
              <a:off x="7885113" y="3922713"/>
              <a:ext cx="46038" cy="0"/>
            </a:xfrm>
            <a:prstGeom prst="line">
              <a:avLst/>
            </a:prstGeom>
            <a:noFill/>
            <a:ln w="15875"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pPr defTabSz="685800">
                <a:buClrTx/>
              </a:pPr>
              <a:endParaRPr lang="id-ID" sz="1350" kern="1200">
                <a:solidFill>
                  <a:prstClr val="black"/>
                </a:solidFill>
                <a:latin typeface="Calibri" panose="020F0502020204030204"/>
                <a:ea typeface="+mn-ea"/>
                <a:cs typeface="+mn-cs"/>
              </a:endParaRPr>
            </a:p>
          </p:txBody>
        </p:sp>
        <p:sp>
          <p:nvSpPr>
            <p:cNvPr id="118" name="Line 8">
              <a:extLst>
                <a:ext uri="{FF2B5EF4-FFF2-40B4-BE49-F238E27FC236}">
                  <a16:creationId xmlns:a16="http://schemas.microsoft.com/office/drawing/2014/main" id="{ECD39A29-250B-0CEE-B681-9E2D10283C0F}"/>
                </a:ext>
              </a:extLst>
            </p:cNvPr>
            <p:cNvSpPr>
              <a:spLocks noChangeShapeType="1"/>
            </p:cNvSpPr>
            <p:nvPr/>
          </p:nvSpPr>
          <p:spPr bwMode="auto">
            <a:xfrm>
              <a:off x="7908926" y="3633788"/>
              <a:ext cx="0" cy="30163"/>
            </a:xfrm>
            <a:prstGeom prst="line">
              <a:avLst/>
            </a:prstGeom>
            <a:noFill/>
            <a:ln w="15875"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pPr defTabSz="685800">
                <a:buClrTx/>
              </a:pPr>
              <a:endParaRPr lang="id-ID" sz="1350" kern="1200">
                <a:solidFill>
                  <a:prstClr val="black"/>
                </a:solidFill>
                <a:latin typeface="Calibri" panose="020F0502020204030204"/>
                <a:ea typeface="+mn-ea"/>
                <a:cs typeface="+mn-cs"/>
              </a:endParaRPr>
            </a:p>
          </p:txBody>
        </p:sp>
        <p:sp>
          <p:nvSpPr>
            <p:cNvPr id="119" name="Line 9">
              <a:extLst>
                <a:ext uri="{FF2B5EF4-FFF2-40B4-BE49-F238E27FC236}">
                  <a16:creationId xmlns:a16="http://schemas.microsoft.com/office/drawing/2014/main" id="{CDE4E5A0-F3C1-5421-C095-52D47E02BFDC}"/>
                </a:ext>
              </a:extLst>
            </p:cNvPr>
            <p:cNvSpPr>
              <a:spLocks noChangeShapeType="1"/>
            </p:cNvSpPr>
            <p:nvPr/>
          </p:nvSpPr>
          <p:spPr bwMode="auto">
            <a:xfrm flipH="1">
              <a:off x="8027988" y="3786188"/>
              <a:ext cx="30163" cy="0"/>
            </a:xfrm>
            <a:prstGeom prst="line">
              <a:avLst/>
            </a:prstGeom>
            <a:noFill/>
            <a:ln w="15875"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pPr defTabSz="685800">
                <a:buClrTx/>
              </a:pPr>
              <a:endParaRPr lang="id-ID" sz="1350" kern="1200">
                <a:solidFill>
                  <a:prstClr val="black"/>
                </a:solidFill>
                <a:latin typeface="Calibri" panose="020F0502020204030204"/>
                <a:ea typeface="+mn-ea"/>
                <a:cs typeface="+mn-cs"/>
              </a:endParaRPr>
            </a:p>
          </p:txBody>
        </p:sp>
        <p:sp>
          <p:nvSpPr>
            <p:cNvPr id="120" name="Line 10">
              <a:extLst>
                <a:ext uri="{FF2B5EF4-FFF2-40B4-BE49-F238E27FC236}">
                  <a16:creationId xmlns:a16="http://schemas.microsoft.com/office/drawing/2014/main" id="{6E0A7CDE-7B4B-3B20-733A-1759C98A07CD}"/>
                </a:ext>
              </a:extLst>
            </p:cNvPr>
            <p:cNvSpPr>
              <a:spLocks noChangeShapeType="1"/>
            </p:cNvSpPr>
            <p:nvPr/>
          </p:nvSpPr>
          <p:spPr bwMode="auto">
            <a:xfrm>
              <a:off x="7758113" y="3786188"/>
              <a:ext cx="30163" cy="0"/>
            </a:xfrm>
            <a:prstGeom prst="line">
              <a:avLst/>
            </a:prstGeom>
            <a:noFill/>
            <a:ln w="15875"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pPr defTabSz="685800">
                <a:buClrTx/>
              </a:pPr>
              <a:endParaRPr lang="id-ID" sz="1350" kern="1200">
                <a:solidFill>
                  <a:prstClr val="black"/>
                </a:solidFill>
                <a:latin typeface="Calibri" panose="020F0502020204030204"/>
                <a:ea typeface="+mn-ea"/>
                <a:cs typeface="+mn-cs"/>
              </a:endParaRPr>
            </a:p>
          </p:txBody>
        </p:sp>
        <p:sp>
          <p:nvSpPr>
            <p:cNvPr id="121" name="Line 11">
              <a:extLst>
                <a:ext uri="{FF2B5EF4-FFF2-40B4-BE49-F238E27FC236}">
                  <a16:creationId xmlns:a16="http://schemas.microsoft.com/office/drawing/2014/main" id="{0CC8A0F3-2630-9DAE-BE11-CDCE35E1269B}"/>
                </a:ext>
              </a:extLst>
            </p:cNvPr>
            <p:cNvSpPr>
              <a:spLocks noChangeShapeType="1"/>
            </p:cNvSpPr>
            <p:nvPr/>
          </p:nvSpPr>
          <p:spPr bwMode="auto">
            <a:xfrm>
              <a:off x="7791451" y="3668713"/>
              <a:ext cx="30163" cy="30163"/>
            </a:xfrm>
            <a:prstGeom prst="line">
              <a:avLst/>
            </a:prstGeom>
            <a:noFill/>
            <a:ln w="15875"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pPr defTabSz="685800">
                <a:buClrTx/>
              </a:pPr>
              <a:endParaRPr lang="id-ID" sz="1350" kern="1200">
                <a:solidFill>
                  <a:prstClr val="black"/>
                </a:solidFill>
                <a:latin typeface="Calibri" panose="020F0502020204030204"/>
                <a:ea typeface="+mn-ea"/>
                <a:cs typeface="+mn-cs"/>
              </a:endParaRPr>
            </a:p>
          </p:txBody>
        </p:sp>
        <p:sp>
          <p:nvSpPr>
            <p:cNvPr id="122" name="Line 12">
              <a:extLst>
                <a:ext uri="{FF2B5EF4-FFF2-40B4-BE49-F238E27FC236}">
                  <a16:creationId xmlns:a16="http://schemas.microsoft.com/office/drawing/2014/main" id="{B29A3C4C-1596-BC3E-2229-CA4C22F9C820}"/>
                </a:ext>
              </a:extLst>
            </p:cNvPr>
            <p:cNvSpPr>
              <a:spLocks noChangeShapeType="1"/>
            </p:cNvSpPr>
            <p:nvPr/>
          </p:nvSpPr>
          <p:spPr bwMode="auto">
            <a:xfrm flipH="1">
              <a:off x="7994651" y="3668713"/>
              <a:ext cx="30163" cy="30163"/>
            </a:xfrm>
            <a:prstGeom prst="line">
              <a:avLst/>
            </a:prstGeom>
            <a:noFill/>
            <a:ln w="15875"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pPr defTabSz="685800">
                <a:buClrTx/>
              </a:pPr>
              <a:endParaRPr lang="id-ID" sz="1350" kern="1200">
                <a:solidFill>
                  <a:prstClr val="black"/>
                </a:solidFill>
                <a:latin typeface="Calibri" panose="020F0502020204030204"/>
                <a:ea typeface="+mn-ea"/>
                <a:cs typeface="+mn-cs"/>
              </a:endParaRPr>
            </a:p>
          </p:txBody>
        </p:sp>
      </p:grpSp>
      <p:cxnSp>
        <p:nvCxnSpPr>
          <p:cNvPr id="126" name="Straight Connector 125">
            <a:extLst>
              <a:ext uri="{FF2B5EF4-FFF2-40B4-BE49-F238E27FC236}">
                <a16:creationId xmlns:a16="http://schemas.microsoft.com/office/drawing/2014/main" id="{919999BD-52AE-3F4C-E4AD-D6099F38725E}"/>
              </a:ext>
            </a:extLst>
          </p:cNvPr>
          <p:cNvCxnSpPr/>
          <p:nvPr/>
        </p:nvCxnSpPr>
        <p:spPr>
          <a:xfrm>
            <a:off x="485775" y="3085437"/>
            <a:ext cx="265249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Title 1">
            <a:extLst>
              <a:ext uri="{FF2B5EF4-FFF2-40B4-BE49-F238E27FC236}">
                <a16:creationId xmlns:a16="http://schemas.microsoft.com/office/drawing/2014/main" id="{C632CB17-C74F-7735-73F3-5E33563F2BE3}"/>
              </a:ext>
            </a:extLst>
          </p:cNvPr>
          <p:cNvSpPr txBox="1">
            <a:spLocks/>
          </p:cNvSpPr>
          <p:nvPr/>
        </p:nvSpPr>
        <p:spPr>
          <a:xfrm rot="16200000">
            <a:off x="-2818332" y="2472207"/>
            <a:ext cx="6589263" cy="345962"/>
          </a:xfrm>
          <a:prstGeom prst="rect">
            <a:avLst/>
          </a:prstGeom>
          <a:solidFill>
            <a:srgbClr val="FF0000"/>
          </a:solidFill>
        </p:spPr>
        <p:txBody>
          <a:bodyPr lIns="0" tIns="0" rIns="0" bIns="0" anchor="t" anchorCtr="0">
            <a:noAutofit/>
          </a:bodyPr>
          <a:lstStyle>
            <a:lvl1pPr algn="l" defTabSz="914400" rtl="0" eaLnBrk="1" latinLnBrk="0" hangingPunct="1">
              <a:lnSpc>
                <a:spcPct val="90000"/>
              </a:lnSpc>
              <a:spcBef>
                <a:spcPct val="0"/>
              </a:spcBef>
              <a:buNone/>
              <a:defRPr sz="4400" b="1" kern="1200">
                <a:solidFill>
                  <a:schemeClr val="tx1"/>
                </a:solidFill>
                <a:latin typeface="Segoe UI" panose="020B0502040204020203" pitchFamily="34" charset="0"/>
                <a:ea typeface="+mj-ea"/>
                <a:cs typeface="Segoe UI" panose="020B0502040204020203" pitchFamily="34" charset="0"/>
              </a:defRPr>
            </a:lvl1pPr>
          </a:lstStyle>
          <a:p>
            <a:pPr algn="ctr" defTabSz="685800">
              <a:lnSpc>
                <a:spcPct val="100000"/>
              </a:lnSpc>
              <a:buClrTx/>
            </a:pPr>
            <a:r>
              <a:rPr lang="en-ID" sz="1800" dirty="0">
                <a:latin typeface="Josefin Sans" pitchFamily="2" charset="0"/>
              </a:rPr>
              <a:t>Visualisation of Univariate Analysis</a:t>
            </a:r>
          </a:p>
        </p:txBody>
      </p:sp>
      <p:sp>
        <p:nvSpPr>
          <p:cNvPr id="18" name="Right Triangle 17">
            <a:extLst>
              <a:ext uri="{FF2B5EF4-FFF2-40B4-BE49-F238E27FC236}">
                <a16:creationId xmlns:a16="http://schemas.microsoft.com/office/drawing/2014/main" id="{1A2E5ACA-5E4E-B30C-4BD7-1E97B585B285}"/>
              </a:ext>
            </a:extLst>
          </p:cNvPr>
          <p:cNvSpPr/>
          <p:nvPr/>
        </p:nvSpPr>
        <p:spPr>
          <a:xfrm rot="16200000">
            <a:off x="-80715" y="4574114"/>
            <a:ext cx="46277" cy="69434"/>
          </a:xfrm>
          <a:prstGeom prst="rtTriangle">
            <a:avLst/>
          </a:prstGeom>
          <a:solidFill>
            <a:srgbClr val="114A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ID" sz="1350" kern="1200">
              <a:solidFill>
                <a:prstClr val="white"/>
              </a:solidFill>
              <a:latin typeface="Calibri" panose="020F0502020204030204"/>
            </a:endParaRPr>
          </a:p>
        </p:txBody>
      </p:sp>
      <p:pic>
        <p:nvPicPr>
          <p:cNvPr id="20" name="Picture 19">
            <a:extLst>
              <a:ext uri="{FF2B5EF4-FFF2-40B4-BE49-F238E27FC236}">
                <a16:creationId xmlns:a16="http://schemas.microsoft.com/office/drawing/2014/main" id="{0C6F4E45-75AA-9619-A331-025AD4D37A92}"/>
              </a:ext>
            </a:extLst>
          </p:cNvPr>
          <p:cNvPicPr>
            <a:picLocks noChangeAspect="1"/>
          </p:cNvPicPr>
          <p:nvPr/>
        </p:nvPicPr>
        <p:blipFill>
          <a:blip r:embed="rId3"/>
          <a:stretch>
            <a:fillRect/>
          </a:stretch>
        </p:blipFill>
        <p:spPr>
          <a:xfrm>
            <a:off x="1246999" y="1762477"/>
            <a:ext cx="2339409" cy="1633653"/>
          </a:xfrm>
          <a:prstGeom prst="rect">
            <a:avLst/>
          </a:prstGeom>
        </p:spPr>
        <p:style>
          <a:lnRef idx="2">
            <a:schemeClr val="dk1"/>
          </a:lnRef>
          <a:fillRef idx="1">
            <a:schemeClr val="lt1"/>
          </a:fillRef>
          <a:effectRef idx="0">
            <a:schemeClr val="dk1"/>
          </a:effectRef>
          <a:fontRef idx="minor">
            <a:schemeClr val="dk1"/>
          </a:fontRef>
        </p:style>
      </p:pic>
      <p:pic>
        <p:nvPicPr>
          <p:cNvPr id="22" name="Picture 21">
            <a:extLst>
              <a:ext uri="{FF2B5EF4-FFF2-40B4-BE49-F238E27FC236}">
                <a16:creationId xmlns:a16="http://schemas.microsoft.com/office/drawing/2014/main" id="{00A9C6F8-FEC6-09A3-5AE4-EBA1450B4D11}"/>
              </a:ext>
            </a:extLst>
          </p:cNvPr>
          <p:cNvPicPr>
            <a:picLocks noChangeAspect="1"/>
          </p:cNvPicPr>
          <p:nvPr/>
        </p:nvPicPr>
        <p:blipFill>
          <a:blip r:embed="rId4"/>
          <a:stretch>
            <a:fillRect/>
          </a:stretch>
        </p:blipFill>
        <p:spPr>
          <a:xfrm>
            <a:off x="1271807" y="3534215"/>
            <a:ext cx="2339408" cy="1555824"/>
          </a:xfrm>
          <a:prstGeom prst="rect">
            <a:avLst/>
          </a:prstGeom>
        </p:spPr>
        <p:style>
          <a:lnRef idx="2">
            <a:schemeClr val="dk1"/>
          </a:lnRef>
          <a:fillRef idx="1">
            <a:schemeClr val="lt1"/>
          </a:fillRef>
          <a:effectRef idx="0">
            <a:schemeClr val="dk1"/>
          </a:effectRef>
          <a:fontRef idx="minor">
            <a:schemeClr val="dk1"/>
          </a:fontRef>
        </p:style>
      </p:pic>
      <p:pic>
        <p:nvPicPr>
          <p:cNvPr id="25" name="Picture 24">
            <a:extLst>
              <a:ext uri="{FF2B5EF4-FFF2-40B4-BE49-F238E27FC236}">
                <a16:creationId xmlns:a16="http://schemas.microsoft.com/office/drawing/2014/main" id="{735DC848-30B1-CD26-2BFC-2DB7C5953A9D}"/>
              </a:ext>
            </a:extLst>
          </p:cNvPr>
          <p:cNvPicPr>
            <a:picLocks noChangeAspect="1"/>
          </p:cNvPicPr>
          <p:nvPr/>
        </p:nvPicPr>
        <p:blipFill>
          <a:blip r:embed="rId5"/>
          <a:stretch>
            <a:fillRect/>
          </a:stretch>
        </p:blipFill>
        <p:spPr>
          <a:xfrm>
            <a:off x="6420404" y="74427"/>
            <a:ext cx="2261590" cy="1585221"/>
          </a:xfrm>
          <a:prstGeom prst="rect">
            <a:avLst/>
          </a:prstGeom>
        </p:spPr>
        <p:style>
          <a:lnRef idx="2">
            <a:schemeClr val="dk1"/>
          </a:lnRef>
          <a:fillRef idx="1">
            <a:schemeClr val="lt1"/>
          </a:fillRef>
          <a:effectRef idx="0">
            <a:schemeClr val="dk1"/>
          </a:effectRef>
          <a:fontRef idx="minor">
            <a:schemeClr val="dk1"/>
          </a:fontRef>
        </p:style>
      </p:pic>
      <p:pic>
        <p:nvPicPr>
          <p:cNvPr id="27" name="Picture 26">
            <a:extLst>
              <a:ext uri="{FF2B5EF4-FFF2-40B4-BE49-F238E27FC236}">
                <a16:creationId xmlns:a16="http://schemas.microsoft.com/office/drawing/2014/main" id="{DDFE5971-9677-965A-E06F-D00DBF0AE5DC}"/>
              </a:ext>
            </a:extLst>
          </p:cNvPr>
          <p:cNvPicPr>
            <a:picLocks noChangeAspect="1"/>
          </p:cNvPicPr>
          <p:nvPr/>
        </p:nvPicPr>
        <p:blipFill>
          <a:blip r:embed="rId6"/>
          <a:stretch>
            <a:fillRect/>
          </a:stretch>
        </p:blipFill>
        <p:spPr>
          <a:xfrm>
            <a:off x="3960333" y="3534215"/>
            <a:ext cx="2157334" cy="1558186"/>
          </a:xfrm>
          <a:prstGeom prst="rect">
            <a:avLst/>
          </a:prstGeom>
        </p:spPr>
        <p:style>
          <a:lnRef idx="2">
            <a:schemeClr val="dk1"/>
          </a:lnRef>
          <a:fillRef idx="1">
            <a:schemeClr val="lt1"/>
          </a:fillRef>
          <a:effectRef idx="0">
            <a:schemeClr val="dk1"/>
          </a:effectRef>
          <a:fontRef idx="minor">
            <a:schemeClr val="dk1"/>
          </a:fontRef>
        </p:style>
      </p:pic>
      <p:pic>
        <p:nvPicPr>
          <p:cNvPr id="29" name="Picture 28">
            <a:extLst>
              <a:ext uri="{FF2B5EF4-FFF2-40B4-BE49-F238E27FC236}">
                <a16:creationId xmlns:a16="http://schemas.microsoft.com/office/drawing/2014/main" id="{9B6C28A8-F432-64D8-2C01-AF7A14A36646}"/>
              </a:ext>
            </a:extLst>
          </p:cNvPr>
          <p:cNvPicPr>
            <a:picLocks noChangeAspect="1"/>
          </p:cNvPicPr>
          <p:nvPr/>
        </p:nvPicPr>
        <p:blipFill>
          <a:blip r:embed="rId7"/>
          <a:stretch>
            <a:fillRect/>
          </a:stretch>
        </p:blipFill>
        <p:spPr>
          <a:xfrm>
            <a:off x="3898925" y="58338"/>
            <a:ext cx="2218742" cy="1583927"/>
          </a:xfrm>
          <a:prstGeom prst="rect">
            <a:avLst/>
          </a:prstGeom>
        </p:spPr>
        <p:style>
          <a:lnRef idx="2">
            <a:schemeClr val="dk1"/>
          </a:lnRef>
          <a:fillRef idx="1">
            <a:schemeClr val="lt1"/>
          </a:fillRef>
          <a:effectRef idx="0">
            <a:schemeClr val="dk1"/>
          </a:effectRef>
          <a:fontRef idx="minor">
            <a:schemeClr val="dk1"/>
          </a:fontRef>
        </p:style>
      </p:pic>
      <p:pic>
        <p:nvPicPr>
          <p:cNvPr id="31" name="Picture 30">
            <a:extLst>
              <a:ext uri="{FF2B5EF4-FFF2-40B4-BE49-F238E27FC236}">
                <a16:creationId xmlns:a16="http://schemas.microsoft.com/office/drawing/2014/main" id="{02805249-D893-BA0C-F986-411AA231CC42}"/>
              </a:ext>
            </a:extLst>
          </p:cNvPr>
          <p:cNvPicPr>
            <a:picLocks noChangeAspect="1"/>
          </p:cNvPicPr>
          <p:nvPr/>
        </p:nvPicPr>
        <p:blipFill>
          <a:blip r:embed="rId8"/>
          <a:stretch>
            <a:fillRect/>
          </a:stretch>
        </p:blipFill>
        <p:spPr>
          <a:xfrm>
            <a:off x="1246999" y="54068"/>
            <a:ext cx="2364216" cy="1630852"/>
          </a:xfrm>
          <a:prstGeom prst="rect">
            <a:avLst/>
          </a:prstGeom>
        </p:spPr>
        <p:style>
          <a:lnRef idx="2">
            <a:schemeClr val="dk1"/>
          </a:lnRef>
          <a:fillRef idx="1">
            <a:schemeClr val="lt1"/>
          </a:fillRef>
          <a:effectRef idx="0">
            <a:schemeClr val="dk1"/>
          </a:effectRef>
          <a:fontRef idx="minor">
            <a:schemeClr val="dk1"/>
          </a:fontRef>
        </p:style>
      </p:pic>
      <p:pic>
        <p:nvPicPr>
          <p:cNvPr id="33" name="Picture 32">
            <a:extLst>
              <a:ext uri="{FF2B5EF4-FFF2-40B4-BE49-F238E27FC236}">
                <a16:creationId xmlns:a16="http://schemas.microsoft.com/office/drawing/2014/main" id="{35138924-DE73-AD20-1397-F953D673E66B}"/>
              </a:ext>
            </a:extLst>
          </p:cNvPr>
          <p:cNvPicPr>
            <a:picLocks noChangeAspect="1"/>
          </p:cNvPicPr>
          <p:nvPr/>
        </p:nvPicPr>
        <p:blipFill>
          <a:blip r:embed="rId9"/>
          <a:stretch>
            <a:fillRect/>
          </a:stretch>
        </p:blipFill>
        <p:spPr>
          <a:xfrm>
            <a:off x="3927866" y="1762477"/>
            <a:ext cx="2189801" cy="1538040"/>
          </a:xfrm>
          <a:prstGeom prst="rect">
            <a:avLst/>
          </a:prstGeom>
        </p:spPr>
        <p:style>
          <a:lnRef idx="2">
            <a:schemeClr val="dk1"/>
          </a:lnRef>
          <a:fillRef idx="1">
            <a:schemeClr val="lt1"/>
          </a:fillRef>
          <a:effectRef idx="0">
            <a:schemeClr val="dk1"/>
          </a:effectRef>
          <a:fontRef idx="minor">
            <a:schemeClr val="dk1"/>
          </a:fontRef>
        </p:style>
      </p:pic>
      <p:pic>
        <p:nvPicPr>
          <p:cNvPr id="35" name="Picture 34">
            <a:extLst>
              <a:ext uri="{FF2B5EF4-FFF2-40B4-BE49-F238E27FC236}">
                <a16:creationId xmlns:a16="http://schemas.microsoft.com/office/drawing/2014/main" id="{E3BA9EB9-0234-FD6F-F346-F246DC7D157A}"/>
              </a:ext>
            </a:extLst>
          </p:cNvPr>
          <p:cNvPicPr>
            <a:picLocks noChangeAspect="1"/>
          </p:cNvPicPr>
          <p:nvPr/>
        </p:nvPicPr>
        <p:blipFill>
          <a:blip r:embed="rId10"/>
          <a:stretch>
            <a:fillRect/>
          </a:stretch>
        </p:blipFill>
        <p:spPr>
          <a:xfrm>
            <a:off x="6459125" y="1792659"/>
            <a:ext cx="2222869" cy="1513331"/>
          </a:xfrm>
          <a:prstGeom prst="rect">
            <a:avLst/>
          </a:prstGeom>
        </p:spPr>
        <p:style>
          <a:lnRef idx="2">
            <a:schemeClr val="dk1"/>
          </a:lnRef>
          <a:fillRef idx="1">
            <a:schemeClr val="lt1"/>
          </a:fillRef>
          <a:effectRef idx="0">
            <a:schemeClr val="dk1"/>
          </a:effectRef>
          <a:fontRef idx="minor">
            <a:schemeClr val="dk1"/>
          </a:fontRef>
        </p:style>
      </p:pic>
      <p:pic>
        <p:nvPicPr>
          <p:cNvPr id="37" name="Picture 36">
            <a:extLst>
              <a:ext uri="{FF2B5EF4-FFF2-40B4-BE49-F238E27FC236}">
                <a16:creationId xmlns:a16="http://schemas.microsoft.com/office/drawing/2014/main" id="{08DCDB72-B42B-FB83-54B5-A0E764D4685D}"/>
              </a:ext>
            </a:extLst>
          </p:cNvPr>
          <p:cNvPicPr>
            <a:picLocks noChangeAspect="1"/>
          </p:cNvPicPr>
          <p:nvPr/>
        </p:nvPicPr>
        <p:blipFill>
          <a:blip r:embed="rId11"/>
          <a:stretch>
            <a:fillRect/>
          </a:stretch>
        </p:blipFill>
        <p:spPr>
          <a:xfrm>
            <a:off x="6419120" y="3497447"/>
            <a:ext cx="2339408" cy="1567658"/>
          </a:xfrm>
          <a:prstGeom prst="rect">
            <a:avLst/>
          </a:prstGeom>
          <a:ln>
            <a:solidFill>
              <a:srgbClr val="C00000"/>
            </a:solidFill>
          </a:ln>
        </p:spPr>
      </p:pic>
    </p:spTree>
    <p:extLst>
      <p:ext uri="{BB962C8B-B14F-4D97-AF65-F5344CB8AC3E}">
        <p14:creationId xmlns:p14="http://schemas.microsoft.com/office/powerpoint/2010/main" val="27758047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Slide Number Placeholder 3">
            <a:extLst>
              <a:ext uri="{FF2B5EF4-FFF2-40B4-BE49-F238E27FC236}">
                <a16:creationId xmlns:a16="http://schemas.microsoft.com/office/drawing/2014/main" id="{DC79C307-A81D-4B1A-B42B-46ABAD95569C}"/>
              </a:ext>
            </a:extLst>
          </p:cNvPr>
          <p:cNvSpPr>
            <a:spLocks noGrp="1"/>
          </p:cNvSpPr>
          <p:nvPr>
            <p:ph type="sldNum" sz="quarter" idx="12"/>
          </p:nvPr>
        </p:nvSpPr>
        <p:spPr>
          <a:xfrm>
            <a:off x="8576362" y="4806024"/>
            <a:ext cx="209202" cy="177400"/>
          </a:xfrm>
          <a:noFill/>
        </p:spPr>
        <p:txBody>
          <a:bodyPr/>
          <a:lstStyle/>
          <a:p>
            <a:pPr algn="ctr" defTabSz="685800">
              <a:buClrTx/>
            </a:pPr>
            <a:fld id="{9D6A4950-2E50-4A2B-B8A2-4ABC9E129430}" type="slidenum">
              <a:rPr lang="en-ID" sz="788" kern="1200">
                <a:solidFill>
                  <a:prstClr val="white"/>
                </a:solidFill>
                <a:latin typeface="Calibri" panose="020F0502020204030204"/>
                <a:ea typeface="+mn-ea"/>
                <a:cs typeface="+mn-cs"/>
              </a:rPr>
              <a:pPr algn="ctr" defTabSz="685800">
                <a:buClrTx/>
              </a:pPr>
              <a:t>6</a:t>
            </a:fld>
            <a:endParaRPr lang="en-ID" sz="788" kern="1200" dirty="0">
              <a:solidFill>
                <a:prstClr val="white"/>
              </a:solidFill>
              <a:latin typeface="Calibri" panose="020F0502020204030204"/>
              <a:ea typeface="+mn-ea"/>
              <a:cs typeface="+mn-cs"/>
            </a:endParaRPr>
          </a:p>
        </p:txBody>
      </p:sp>
      <p:grpSp>
        <p:nvGrpSpPr>
          <p:cNvPr id="48" name="Group 47">
            <a:extLst>
              <a:ext uri="{FF2B5EF4-FFF2-40B4-BE49-F238E27FC236}">
                <a16:creationId xmlns:a16="http://schemas.microsoft.com/office/drawing/2014/main" id="{C8D2B486-083C-944E-3DF4-29607D3D5BB2}"/>
              </a:ext>
            </a:extLst>
          </p:cNvPr>
          <p:cNvGrpSpPr/>
          <p:nvPr/>
        </p:nvGrpSpPr>
        <p:grpSpPr>
          <a:xfrm>
            <a:off x="7058021" y="2009995"/>
            <a:ext cx="216948" cy="215996"/>
            <a:chOff x="3390900" y="723900"/>
            <a:chExt cx="361951" cy="360363"/>
          </a:xfrm>
          <a:solidFill>
            <a:schemeClr val="bg1"/>
          </a:solidFill>
        </p:grpSpPr>
        <p:sp>
          <p:nvSpPr>
            <p:cNvPr id="49" name="Freeform 1735">
              <a:extLst>
                <a:ext uri="{FF2B5EF4-FFF2-40B4-BE49-F238E27FC236}">
                  <a16:creationId xmlns:a16="http://schemas.microsoft.com/office/drawing/2014/main" id="{AE63A7AD-C2DE-0DEF-E72A-1B20583E3BDF}"/>
                </a:ext>
              </a:extLst>
            </p:cNvPr>
            <p:cNvSpPr>
              <a:spLocks noEditPoints="1"/>
            </p:cNvSpPr>
            <p:nvPr/>
          </p:nvSpPr>
          <p:spPr bwMode="auto">
            <a:xfrm>
              <a:off x="3497263" y="993775"/>
              <a:ext cx="134938" cy="90488"/>
            </a:xfrm>
            <a:custGeom>
              <a:avLst/>
              <a:gdLst>
                <a:gd name="T0" fmla="*/ 34 w 36"/>
                <a:gd name="T1" fmla="*/ 24 h 24"/>
                <a:gd name="T2" fmla="*/ 2 w 36"/>
                <a:gd name="T3" fmla="*/ 24 h 24"/>
                <a:gd name="T4" fmla="*/ 0 w 36"/>
                <a:gd name="T5" fmla="*/ 23 h 24"/>
                <a:gd name="T6" fmla="*/ 0 w 36"/>
                <a:gd name="T7" fmla="*/ 21 h 24"/>
                <a:gd name="T8" fmla="*/ 16 w 36"/>
                <a:gd name="T9" fmla="*/ 1 h 24"/>
                <a:gd name="T10" fmla="*/ 20 w 36"/>
                <a:gd name="T11" fmla="*/ 1 h 24"/>
                <a:gd name="T12" fmla="*/ 36 w 36"/>
                <a:gd name="T13" fmla="*/ 21 h 24"/>
                <a:gd name="T14" fmla="*/ 36 w 36"/>
                <a:gd name="T15" fmla="*/ 23 h 24"/>
                <a:gd name="T16" fmla="*/ 34 w 36"/>
                <a:gd name="T17" fmla="*/ 24 h 24"/>
                <a:gd name="T18" fmla="*/ 6 w 36"/>
                <a:gd name="T19" fmla="*/ 20 h 24"/>
                <a:gd name="T20" fmla="*/ 30 w 36"/>
                <a:gd name="T21" fmla="*/ 20 h 24"/>
                <a:gd name="T22" fmla="*/ 18 w 36"/>
                <a:gd name="T23" fmla="*/ 5 h 24"/>
                <a:gd name="T24" fmla="*/ 6 w 36"/>
                <a:gd name="T25"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 h="24">
                  <a:moveTo>
                    <a:pt x="34" y="24"/>
                  </a:moveTo>
                  <a:cubicBezTo>
                    <a:pt x="2" y="24"/>
                    <a:pt x="2" y="24"/>
                    <a:pt x="2" y="24"/>
                  </a:cubicBezTo>
                  <a:cubicBezTo>
                    <a:pt x="1" y="24"/>
                    <a:pt x="1" y="24"/>
                    <a:pt x="0" y="23"/>
                  </a:cubicBezTo>
                  <a:cubicBezTo>
                    <a:pt x="0" y="22"/>
                    <a:pt x="0" y="21"/>
                    <a:pt x="0" y="21"/>
                  </a:cubicBezTo>
                  <a:cubicBezTo>
                    <a:pt x="16" y="1"/>
                    <a:pt x="16" y="1"/>
                    <a:pt x="16" y="1"/>
                  </a:cubicBezTo>
                  <a:cubicBezTo>
                    <a:pt x="17" y="0"/>
                    <a:pt x="19" y="0"/>
                    <a:pt x="20" y="1"/>
                  </a:cubicBezTo>
                  <a:cubicBezTo>
                    <a:pt x="36" y="21"/>
                    <a:pt x="36" y="21"/>
                    <a:pt x="36" y="21"/>
                  </a:cubicBezTo>
                  <a:cubicBezTo>
                    <a:pt x="36" y="21"/>
                    <a:pt x="36" y="22"/>
                    <a:pt x="36" y="23"/>
                  </a:cubicBezTo>
                  <a:cubicBezTo>
                    <a:pt x="35" y="24"/>
                    <a:pt x="35" y="24"/>
                    <a:pt x="34" y="24"/>
                  </a:cubicBezTo>
                  <a:close/>
                  <a:moveTo>
                    <a:pt x="6" y="20"/>
                  </a:moveTo>
                  <a:cubicBezTo>
                    <a:pt x="30" y="20"/>
                    <a:pt x="30" y="20"/>
                    <a:pt x="30" y="20"/>
                  </a:cubicBezTo>
                  <a:cubicBezTo>
                    <a:pt x="18" y="5"/>
                    <a:pt x="18" y="5"/>
                    <a:pt x="18" y="5"/>
                  </a:cubicBezTo>
                  <a:lnTo>
                    <a:pt x="6" y="20"/>
                  </a:ln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defTabSz="685800">
                <a:buClrTx/>
              </a:pPr>
              <a:endParaRPr lang="id-ID" sz="1350" kern="1200">
                <a:solidFill>
                  <a:prstClr val="black"/>
                </a:solidFill>
                <a:latin typeface="Calibri" panose="020F0502020204030204"/>
                <a:ea typeface="+mn-ea"/>
                <a:cs typeface="+mn-cs"/>
              </a:endParaRPr>
            </a:p>
          </p:txBody>
        </p:sp>
        <p:sp>
          <p:nvSpPr>
            <p:cNvPr id="50" name="Freeform 1736">
              <a:extLst>
                <a:ext uri="{FF2B5EF4-FFF2-40B4-BE49-F238E27FC236}">
                  <a16:creationId xmlns:a16="http://schemas.microsoft.com/office/drawing/2014/main" id="{951A8983-BFFC-BF14-134B-48703ED01D4C}"/>
                </a:ext>
              </a:extLst>
            </p:cNvPr>
            <p:cNvSpPr>
              <a:spLocks/>
            </p:cNvSpPr>
            <p:nvPr/>
          </p:nvSpPr>
          <p:spPr bwMode="auto">
            <a:xfrm>
              <a:off x="3390900" y="993775"/>
              <a:ext cx="361950" cy="15875"/>
            </a:xfrm>
            <a:custGeom>
              <a:avLst/>
              <a:gdLst>
                <a:gd name="T0" fmla="*/ 94 w 96"/>
                <a:gd name="T1" fmla="*/ 4 h 4"/>
                <a:gd name="T2" fmla="*/ 2 w 96"/>
                <a:gd name="T3" fmla="*/ 4 h 4"/>
                <a:gd name="T4" fmla="*/ 0 w 96"/>
                <a:gd name="T5" fmla="*/ 2 h 4"/>
                <a:gd name="T6" fmla="*/ 2 w 96"/>
                <a:gd name="T7" fmla="*/ 0 h 4"/>
                <a:gd name="T8" fmla="*/ 94 w 96"/>
                <a:gd name="T9" fmla="*/ 0 h 4"/>
                <a:gd name="T10" fmla="*/ 96 w 96"/>
                <a:gd name="T11" fmla="*/ 2 h 4"/>
                <a:gd name="T12" fmla="*/ 94 w 96"/>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96" h="4">
                  <a:moveTo>
                    <a:pt x="94" y="4"/>
                  </a:moveTo>
                  <a:cubicBezTo>
                    <a:pt x="2" y="4"/>
                    <a:pt x="2" y="4"/>
                    <a:pt x="2" y="4"/>
                  </a:cubicBezTo>
                  <a:cubicBezTo>
                    <a:pt x="1" y="4"/>
                    <a:pt x="0" y="3"/>
                    <a:pt x="0" y="2"/>
                  </a:cubicBezTo>
                  <a:cubicBezTo>
                    <a:pt x="0" y="1"/>
                    <a:pt x="1" y="0"/>
                    <a:pt x="2" y="0"/>
                  </a:cubicBezTo>
                  <a:cubicBezTo>
                    <a:pt x="94" y="0"/>
                    <a:pt x="94" y="0"/>
                    <a:pt x="94" y="0"/>
                  </a:cubicBezTo>
                  <a:cubicBezTo>
                    <a:pt x="95" y="0"/>
                    <a:pt x="96" y="1"/>
                    <a:pt x="96" y="2"/>
                  </a:cubicBezTo>
                  <a:cubicBezTo>
                    <a:pt x="96" y="3"/>
                    <a:pt x="95" y="4"/>
                    <a:pt x="94" y="4"/>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defTabSz="685800">
                <a:buClrTx/>
              </a:pPr>
              <a:endParaRPr lang="id-ID" sz="1350" kern="1200">
                <a:solidFill>
                  <a:prstClr val="black"/>
                </a:solidFill>
                <a:latin typeface="Calibri" panose="020F0502020204030204"/>
                <a:ea typeface="+mn-ea"/>
                <a:cs typeface="+mn-cs"/>
              </a:endParaRPr>
            </a:p>
          </p:txBody>
        </p:sp>
        <p:sp>
          <p:nvSpPr>
            <p:cNvPr id="51" name="Freeform 1737">
              <a:extLst>
                <a:ext uri="{FF2B5EF4-FFF2-40B4-BE49-F238E27FC236}">
                  <a16:creationId xmlns:a16="http://schemas.microsoft.com/office/drawing/2014/main" id="{1659E859-9262-14D0-8917-C9FF766ED880}"/>
                </a:ext>
              </a:extLst>
            </p:cNvPr>
            <p:cNvSpPr>
              <a:spLocks noEditPoints="1"/>
            </p:cNvSpPr>
            <p:nvPr/>
          </p:nvSpPr>
          <p:spPr bwMode="auto">
            <a:xfrm>
              <a:off x="3586163" y="798513"/>
              <a:ext cx="166688" cy="166688"/>
            </a:xfrm>
            <a:custGeom>
              <a:avLst/>
              <a:gdLst>
                <a:gd name="T0" fmla="*/ 22 w 44"/>
                <a:gd name="T1" fmla="*/ 44 h 44"/>
                <a:gd name="T2" fmla="*/ 0 w 44"/>
                <a:gd name="T3" fmla="*/ 22 h 44"/>
                <a:gd name="T4" fmla="*/ 22 w 44"/>
                <a:gd name="T5" fmla="*/ 0 h 44"/>
                <a:gd name="T6" fmla="*/ 44 w 44"/>
                <a:gd name="T7" fmla="*/ 22 h 44"/>
                <a:gd name="T8" fmla="*/ 22 w 44"/>
                <a:gd name="T9" fmla="*/ 44 h 44"/>
                <a:gd name="T10" fmla="*/ 22 w 44"/>
                <a:gd name="T11" fmla="*/ 4 h 44"/>
                <a:gd name="T12" fmla="*/ 4 w 44"/>
                <a:gd name="T13" fmla="*/ 22 h 44"/>
                <a:gd name="T14" fmla="*/ 22 w 44"/>
                <a:gd name="T15" fmla="*/ 40 h 44"/>
                <a:gd name="T16" fmla="*/ 40 w 44"/>
                <a:gd name="T17" fmla="*/ 22 h 44"/>
                <a:gd name="T18" fmla="*/ 22 w 44"/>
                <a:gd name="T19" fmla="*/ 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 h="44">
                  <a:moveTo>
                    <a:pt x="22" y="44"/>
                  </a:moveTo>
                  <a:cubicBezTo>
                    <a:pt x="10" y="44"/>
                    <a:pt x="0" y="34"/>
                    <a:pt x="0" y="22"/>
                  </a:cubicBezTo>
                  <a:cubicBezTo>
                    <a:pt x="0" y="10"/>
                    <a:pt x="10" y="0"/>
                    <a:pt x="22" y="0"/>
                  </a:cubicBezTo>
                  <a:cubicBezTo>
                    <a:pt x="34" y="0"/>
                    <a:pt x="44" y="10"/>
                    <a:pt x="44" y="22"/>
                  </a:cubicBezTo>
                  <a:cubicBezTo>
                    <a:pt x="44" y="34"/>
                    <a:pt x="34" y="44"/>
                    <a:pt x="22" y="44"/>
                  </a:cubicBezTo>
                  <a:close/>
                  <a:moveTo>
                    <a:pt x="22" y="4"/>
                  </a:moveTo>
                  <a:cubicBezTo>
                    <a:pt x="12" y="4"/>
                    <a:pt x="4" y="12"/>
                    <a:pt x="4" y="22"/>
                  </a:cubicBezTo>
                  <a:cubicBezTo>
                    <a:pt x="4" y="32"/>
                    <a:pt x="12" y="40"/>
                    <a:pt x="22" y="40"/>
                  </a:cubicBezTo>
                  <a:cubicBezTo>
                    <a:pt x="32" y="40"/>
                    <a:pt x="40" y="32"/>
                    <a:pt x="40" y="22"/>
                  </a:cubicBezTo>
                  <a:cubicBezTo>
                    <a:pt x="40" y="12"/>
                    <a:pt x="32" y="4"/>
                    <a:pt x="22" y="4"/>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defTabSz="685800">
                <a:buClrTx/>
              </a:pPr>
              <a:endParaRPr lang="id-ID" sz="1350" kern="1200">
                <a:solidFill>
                  <a:prstClr val="black"/>
                </a:solidFill>
                <a:latin typeface="Calibri" panose="020F0502020204030204"/>
                <a:ea typeface="+mn-ea"/>
                <a:cs typeface="+mn-cs"/>
              </a:endParaRPr>
            </a:p>
          </p:txBody>
        </p:sp>
        <p:sp>
          <p:nvSpPr>
            <p:cNvPr id="52" name="Freeform 1738">
              <a:extLst>
                <a:ext uri="{FF2B5EF4-FFF2-40B4-BE49-F238E27FC236}">
                  <a16:creationId xmlns:a16="http://schemas.microsoft.com/office/drawing/2014/main" id="{7028ED22-8A26-3081-F019-CBA614227469}"/>
                </a:ext>
              </a:extLst>
            </p:cNvPr>
            <p:cNvSpPr>
              <a:spLocks/>
            </p:cNvSpPr>
            <p:nvPr/>
          </p:nvSpPr>
          <p:spPr bwMode="auto">
            <a:xfrm>
              <a:off x="3643313" y="839788"/>
              <a:ext cx="52388" cy="84138"/>
            </a:xfrm>
            <a:custGeom>
              <a:avLst/>
              <a:gdLst>
                <a:gd name="T0" fmla="*/ 7 w 14"/>
                <a:gd name="T1" fmla="*/ 22 h 22"/>
                <a:gd name="T2" fmla="*/ 0 w 14"/>
                <a:gd name="T3" fmla="*/ 16 h 22"/>
                <a:gd name="T4" fmla="*/ 2 w 14"/>
                <a:gd name="T5" fmla="*/ 14 h 22"/>
                <a:gd name="T6" fmla="*/ 4 w 14"/>
                <a:gd name="T7" fmla="*/ 16 h 22"/>
                <a:gd name="T8" fmla="*/ 7 w 14"/>
                <a:gd name="T9" fmla="*/ 18 h 22"/>
                <a:gd name="T10" fmla="*/ 10 w 14"/>
                <a:gd name="T11" fmla="*/ 16 h 22"/>
                <a:gd name="T12" fmla="*/ 7 w 14"/>
                <a:gd name="T13" fmla="*/ 13 h 22"/>
                <a:gd name="T14" fmla="*/ 0 w 14"/>
                <a:gd name="T15" fmla="*/ 6 h 22"/>
                <a:gd name="T16" fmla="*/ 7 w 14"/>
                <a:gd name="T17" fmla="*/ 0 h 22"/>
                <a:gd name="T18" fmla="*/ 14 w 14"/>
                <a:gd name="T19" fmla="*/ 6 h 22"/>
                <a:gd name="T20" fmla="*/ 12 w 14"/>
                <a:gd name="T21" fmla="*/ 8 h 22"/>
                <a:gd name="T22" fmla="*/ 10 w 14"/>
                <a:gd name="T23" fmla="*/ 6 h 22"/>
                <a:gd name="T24" fmla="*/ 7 w 14"/>
                <a:gd name="T25" fmla="*/ 4 h 22"/>
                <a:gd name="T26" fmla="*/ 4 w 14"/>
                <a:gd name="T27" fmla="*/ 6 h 22"/>
                <a:gd name="T28" fmla="*/ 7 w 14"/>
                <a:gd name="T29" fmla="*/ 9 h 22"/>
                <a:gd name="T30" fmla="*/ 14 w 14"/>
                <a:gd name="T31" fmla="*/ 16 h 22"/>
                <a:gd name="T32" fmla="*/ 7 w 14"/>
                <a:gd name="T33"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 h="22">
                  <a:moveTo>
                    <a:pt x="7" y="22"/>
                  </a:moveTo>
                  <a:cubicBezTo>
                    <a:pt x="3" y="22"/>
                    <a:pt x="0" y="19"/>
                    <a:pt x="0" y="16"/>
                  </a:cubicBezTo>
                  <a:cubicBezTo>
                    <a:pt x="0" y="15"/>
                    <a:pt x="1" y="14"/>
                    <a:pt x="2" y="14"/>
                  </a:cubicBezTo>
                  <a:cubicBezTo>
                    <a:pt x="3" y="14"/>
                    <a:pt x="4" y="15"/>
                    <a:pt x="4" y="16"/>
                  </a:cubicBezTo>
                  <a:cubicBezTo>
                    <a:pt x="4" y="17"/>
                    <a:pt x="6" y="18"/>
                    <a:pt x="7" y="18"/>
                  </a:cubicBezTo>
                  <a:cubicBezTo>
                    <a:pt x="8" y="18"/>
                    <a:pt x="10" y="17"/>
                    <a:pt x="10" y="16"/>
                  </a:cubicBezTo>
                  <a:cubicBezTo>
                    <a:pt x="10" y="14"/>
                    <a:pt x="8" y="13"/>
                    <a:pt x="7" y="13"/>
                  </a:cubicBezTo>
                  <a:cubicBezTo>
                    <a:pt x="3" y="13"/>
                    <a:pt x="0" y="10"/>
                    <a:pt x="0" y="6"/>
                  </a:cubicBezTo>
                  <a:cubicBezTo>
                    <a:pt x="0" y="3"/>
                    <a:pt x="3" y="0"/>
                    <a:pt x="7" y="0"/>
                  </a:cubicBezTo>
                  <a:cubicBezTo>
                    <a:pt x="11" y="0"/>
                    <a:pt x="14" y="3"/>
                    <a:pt x="14" y="6"/>
                  </a:cubicBezTo>
                  <a:cubicBezTo>
                    <a:pt x="14" y="7"/>
                    <a:pt x="13" y="8"/>
                    <a:pt x="12" y="8"/>
                  </a:cubicBezTo>
                  <a:cubicBezTo>
                    <a:pt x="11" y="8"/>
                    <a:pt x="10" y="7"/>
                    <a:pt x="10" y="6"/>
                  </a:cubicBezTo>
                  <a:cubicBezTo>
                    <a:pt x="10" y="5"/>
                    <a:pt x="8" y="4"/>
                    <a:pt x="7" y="4"/>
                  </a:cubicBezTo>
                  <a:cubicBezTo>
                    <a:pt x="6" y="4"/>
                    <a:pt x="4" y="5"/>
                    <a:pt x="4" y="6"/>
                  </a:cubicBezTo>
                  <a:cubicBezTo>
                    <a:pt x="4" y="8"/>
                    <a:pt x="6" y="9"/>
                    <a:pt x="7" y="9"/>
                  </a:cubicBezTo>
                  <a:cubicBezTo>
                    <a:pt x="11" y="9"/>
                    <a:pt x="14" y="12"/>
                    <a:pt x="14" y="16"/>
                  </a:cubicBezTo>
                  <a:cubicBezTo>
                    <a:pt x="14" y="19"/>
                    <a:pt x="11" y="22"/>
                    <a:pt x="7" y="22"/>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defTabSz="685800">
                <a:buClrTx/>
              </a:pPr>
              <a:endParaRPr lang="id-ID" sz="1350" kern="1200">
                <a:solidFill>
                  <a:prstClr val="black"/>
                </a:solidFill>
                <a:latin typeface="Calibri" panose="020F0502020204030204"/>
                <a:ea typeface="+mn-ea"/>
                <a:cs typeface="+mn-cs"/>
              </a:endParaRPr>
            </a:p>
          </p:txBody>
        </p:sp>
        <p:sp>
          <p:nvSpPr>
            <p:cNvPr id="53" name="Freeform 1739">
              <a:extLst>
                <a:ext uri="{FF2B5EF4-FFF2-40B4-BE49-F238E27FC236}">
                  <a16:creationId xmlns:a16="http://schemas.microsoft.com/office/drawing/2014/main" id="{168D7C07-7927-9EB4-97F8-7FD57103B805}"/>
                </a:ext>
              </a:extLst>
            </p:cNvPr>
            <p:cNvSpPr>
              <a:spLocks/>
            </p:cNvSpPr>
            <p:nvPr/>
          </p:nvSpPr>
          <p:spPr bwMode="auto">
            <a:xfrm>
              <a:off x="3662363" y="908050"/>
              <a:ext cx="14288" cy="26988"/>
            </a:xfrm>
            <a:custGeom>
              <a:avLst/>
              <a:gdLst>
                <a:gd name="T0" fmla="*/ 2 w 4"/>
                <a:gd name="T1" fmla="*/ 7 h 7"/>
                <a:gd name="T2" fmla="*/ 0 w 4"/>
                <a:gd name="T3" fmla="*/ 5 h 7"/>
                <a:gd name="T4" fmla="*/ 0 w 4"/>
                <a:gd name="T5" fmla="*/ 2 h 7"/>
                <a:gd name="T6" fmla="*/ 2 w 4"/>
                <a:gd name="T7" fmla="*/ 0 h 7"/>
                <a:gd name="T8" fmla="*/ 4 w 4"/>
                <a:gd name="T9" fmla="*/ 2 h 7"/>
                <a:gd name="T10" fmla="*/ 4 w 4"/>
                <a:gd name="T11" fmla="*/ 5 h 7"/>
                <a:gd name="T12" fmla="*/ 2 w 4"/>
                <a:gd name="T13" fmla="*/ 7 h 7"/>
              </a:gdLst>
              <a:ahLst/>
              <a:cxnLst>
                <a:cxn ang="0">
                  <a:pos x="T0" y="T1"/>
                </a:cxn>
                <a:cxn ang="0">
                  <a:pos x="T2" y="T3"/>
                </a:cxn>
                <a:cxn ang="0">
                  <a:pos x="T4" y="T5"/>
                </a:cxn>
                <a:cxn ang="0">
                  <a:pos x="T6" y="T7"/>
                </a:cxn>
                <a:cxn ang="0">
                  <a:pos x="T8" y="T9"/>
                </a:cxn>
                <a:cxn ang="0">
                  <a:pos x="T10" y="T11"/>
                </a:cxn>
                <a:cxn ang="0">
                  <a:pos x="T12" y="T13"/>
                </a:cxn>
              </a:cxnLst>
              <a:rect l="0" t="0" r="r" b="b"/>
              <a:pathLst>
                <a:path w="4" h="7">
                  <a:moveTo>
                    <a:pt x="2" y="7"/>
                  </a:moveTo>
                  <a:cubicBezTo>
                    <a:pt x="1" y="7"/>
                    <a:pt x="0" y="6"/>
                    <a:pt x="0" y="5"/>
                  </a:cubicBezTo>
                  <a:cubicBezTo>
                    <a:pt x="0" y="2"/>
                    <a:pt x="0" y="2"/>
                    <a:pt x="0" y="2"/>
                  </a:cubicBezTo>
                  <a:cubicBezTo>
                    <a:pt x="0" y="1"/>
                    <a:pt x="1" y="0"/>
                    <a:pt x="2" y="0"/>
                  </a:cubicBezTo>
                  <a:cubicBezTo>
                    <a:pt x="3" y="0"/>
                    <a:pt x="4" y="1"/>
                    <a:pt x="4" y="2"/>
                  </a:cubicBezTo>
                  <a:cubicBezTo>
                    <a:pt x="4" y="5"/>
                    <a:pt x="4" y="5"/>
                    <a:pt x="4" y="5"/>
                  </a:cubicBezTo>
                  <a:cubicBezTo>
                    <a:pt x="4" y="6"/>
                    <a:pt x="3" y="7"/>
                    <a:pt x="2" y="7"/>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defTabSz="685800">
                <a:buClrTx/>
              </a:pPr>
              <a:endParaRPr lang="id-ID" sz="1350" kern="1200">
                <a:solidFill>
                  <a:prstClr val="black"/>
                </a:solidFill>
                <a:latin typeface="Calibri" panose="020F0502020204030204"/>
                <a:ea typeface="+mn-ea"/>
                <a:cs typeface="+mn-cs"/>
              </a:endParaRPr>
            </a:p>
          </p:txBody>
        </p:sp>
        <p:sp>
          <p:nvSpPr>
            <p:cNvPr id="54" name="Freeform 1740">
              <a:extLst>
                <a:ext uri="{FF2B5EF4-FFF2-40B4-BE49-F238E27FC236}">
                  <a16:creationId xmlns:a16="http://schemas.microsoft.com/office/drawing/2014/main" id="{EB794B76-28AE-2179-AFB7-593A1A720E4A}"/>
                </a:ext>
              </a:extLst>
            </p:cNvPr>
            <p:cNvSpPr>
              <a:spLocks/>
            </p:cNvSpPr>
            <p:nvPr/>
          </p:nvSpPr>
          <p:spPr bwMode="auto">
            <a:xfrm>
              <a:off x="3662363" y="828675"/>
              <a:ext cx="14288" cy="26988"/>
            </a:xfrm>
            <a:custGeom>
              <a:avLst/>
              <a:gdLst>
                <a:gd name="T0" fmla="*/ 2 w 4"/>
                <a:gd name="T1" fmla="*/ 7 h 7"/>
                <a:gd name="T2" fmla="*/ 0 w 4"/>
                <a:gd name="T3" fmla="*/ 5 h 7"/>
                <a:gd name="T4" fmla="*/ 0 w 4"/>
                <a:gd name="T5" fmla="*/ 2 h 7"/>
                <a:gd name="T6" fmla="*/ 2 w 4"/>
                <a:gd name="T7" fmla="*/ 0 h 7"/>
                <a:gd name="T8" fmla="*/ 4 w 4"/>
                <a:gd name="T9" fmla="*/ 2 h 7"/>
                <a:gd name="T10" fmla="*/ 4 w 4"/>
                <a:gd name="T11" fmla="*/ 5 h 7"/>
                <a:gd name="T12" fmla="*/ 2 w 4"/>
                <a:gd name="T13" fmla="*/ 7 h 7"/>
              </a:gdLst>
              <a:ahLst/>
              <a:cxnLst>
                <a:cxn ang="0">
                  <a:pos x="T0" y="T1"/>
                </a:cxn>
                <a:cxn ang="0">
                  <a:pos x="T2" y="T3"/>
                </a:cxn>
                <a:cxn ang="0">
                  <a:pos x="T4" y="T5"/>
                </a:cxn>
                <a:cxn ang="0">
                  <a:pos x="T6" y="T7"/>
                </a:cxn>
                <a:cxn ang="0">
                  <a:pos x="T8" y="T9"/>
                </a:cxn>
                <a:cxn ang="0">
                  <a:pos x="T10" y="T11"/>
                </a:cxn>
                <a:cxn ang="0">
                  <a:pos x="T12" y="T13"/>
                </a:cxn>
              </a:cxnLst>
              <a:rect l="0" t="0" r="r" b="b"/>
              <a:pathLst>
                <a:path w="4" h="7">
                  <a:moveTo>
                    <a:pt x="2" y="7"/>
                  </a:moveTo>
                  <a:cubicBezTo>
                    <a:pt x="1" y="7"/>
                    <a:pt x="0" y="6"/>
                    <a:pt x="0" y="5"/>
                  </a:cubicBezTo>
                  <a:cubicBezTo>
                    <a:pt x="0" y="2"/>
                    <a:pt x="0" y="2"/>
                    <a:pt x="0" y="2"/>
                  </a:cubicBezTo>
                  <a:cubicBezTo>
                    <a:pt x="0" y="1"/>
                    <a:pt x="1" y="0"/>
                    <a:pt x="2" y="0"/>
                  </a:cubicBezTo>
                  <a:cubicBezTo>
                    <a:pt x="3" y="0"/>
                    <a:pt x="4" y="1"/>
                    <a:pt x="4" y="2"/>
                  </a:cubicBezTo>
                  <a:cubicBezTo>
                    <a:pt x="4" y="5"/>
                    <a:pt x="4" y="5"/>
                    <a:pt x="4" y="5"/>
                  </a:cubicBezTo>
                  <a:cubicBezTo>
                    <a:pt x="4" y="6"/>
                    <a:pt x="3" y="7"/>
                    <a:pt x="2" y="7"/>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defTabSz="685800">
                <a:buClrTx/>
              </a:pPr>
              <a:endParaRPr lang="id-ID" sz="1350" kern="1200">
                <a:solidFill>
                  <a:prstClr val="black"/>
                </a:solidFill>
                <a:latin typeface="Calibri" panose="020F0502020204030204"/>
                <a:ea typeface="+mn-ea"/>
                <a:cs typeface="+mn-cs"/>
              </a:endParaRPr>
            </a:p>
          </p:txBody>
        </p:sp>
        <p:sp>
          <p:nvSpPr>
            <p:cNvPr id="55" name="Freeform 1741">
              <a:extLst>
                <a:ext uri="{FF2B5EF4-FFF2-40B4-BE49-F238E27FC236}">
                  <a16:creationId xmlns:a16="http://schemas.microsoft.com/office/drawing/2014/main" id="{8C00165D-BA09-077D-75EC-EE537497A3DB}"/>
                </a:ext>
              </a:extLst>
            </p:cNvPr>
            <p:cNvSpPr>
              <a:spLocks noEditPoints="1"/>
            </p:cNvSpPr>
            <p:nvPr/>
          </p:nvSpPr>
          <p:spPr bwMode="auto">
            <a:xfrm>
              <a:off x="3414713" y="723900"/>
              <a:ext cx="104775" cy="104775"/>
            </a:xfrm>
            <a:custGeom>
              <a:avLst/>
              <a:gdLst>
                <a:gd name="T0" fmla="*/ 14 w 28"/>
                <a:gd name="T1" fmla="*/ 28 h 28"/>
                <a:gd name="T2" fmla="*/ 0 w 28"/>
                <a:gd name="T3" fmla="*/ 14 h 28"/>
                <a:gd name="T4" fmla="*/ 14 w 28"/>
                <a:gd name="T5" fmla="*/ 0 h 28"/>
                <a:gd name="T6" fmla="*/ 28 w 28"/>
                <a:gd name="T7" fmla="*/ 14 h 28"/>
                <a:gd name="T8" fmla="*/ 14 w 28"/>
                <a:gd name="T9" fmla="*/ 28 h 28"/>
                <a:gd name="T10" fmla="*/ 14 w 28"/>
                <a:gd name="T11" fmla="*/ 4 h 28"/>
                <a:gd name="T12" fmla="*/ 4 w 28"/>
                <a:gd name="T13" fmla="*/ 14 h 28"/>
                <a:gd name="T14" fmla="*/ 14 w 28"/>
                <a:gd name="T15" fmla="*/ 24 h 28"/>
                <a:gd name="T16" fmla="*/ 24 w 28"/>
                <a:gd name="T17" fmla="*/ 14 h 28"/>
                <a:gd name="T18" fmla="*/ 14 w 28"/>
                <a:gd name="T19" fmla="*/ 4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28">
                  <a:moveTo>
                    <a:pt x="14" y="28"/>
                  </a:moveTo>
                  <a:cubicBezTo>
                    <a:pt x="6" y="28"/>
                    <a:pt x="0" y="22"/>
                    <a:pt x="0" y="14"/>
                  </a:cubicBezTo>
                  <a:cubicBezTo>
                    <a:pt x="0" y="6"/>
                    <a:pt x="6" y="0"/>
                    <a:pt x="14" y="0"/>
                  </a:cubicBezTo>
                  <a:cubicBezTo>
                    <a:pt x="22" y="0"/>
                    <a:pt x="28" y="6"/>
                    <a:pt x="28" y="14"/>
                  </a:cubicBezTo>
                  <a:cubicBezTo>
                    <a:pt x="28" y="22"/>
                    <a:pt x="22" y="28"/>
                    <a:pt x="14" y="28"/>
                  </a:cubicBezTo>
                  <a:close/>
                  <a:moveTo>
                    <a:pt x="14" y="4"/>
                  </a:moveTo>
                  <a:cubicBezTo>
                    <a:pt x="8" y="4"/>
                    <a:pt x="4" y="8"/>
                    <a:pt x="4" y="14"/>
                  </a:cubicBezTo>
                  <a:cubicBezTo>
                    <a:pt x="4" y="20"/>
                    <a:pt x="8" y="24"/>
                    <a:pt x="14" y="24"/>
                  </a:cubicBezTo>
                  <a:cubicBezTo>
                    <a:pt x="20" y="24"/>
                    <a:pt x="24" y="20"/>
                    <a:pt x="24" y="14"/>
                  </a:cubicBezTo>
                  <a:cubicBezTo>
                    <a:pt x="24" y="8"/>
                    <a:pt x="20" y="4"/>
                    <a:pt x="14" y="4"/>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defTabSz="685800">
                <a:buClrTx/>
              </a:pPr>
              <a:endParaRPr lang="id-ID" sz="1350" kern="1200">
                <a:solidFill>
                  <a:prstClr val="black"/>
                </a:solidFill>
                <a:latin typeface="Calibri" panose="020F0502020204030204"/>
                <a:ea typeface="+mn-ea"/>
                <a:cs typeface="+mn-cs"/>
              </a:endParaRPr>
            </a:p>
          </p:txBody>
        </p:sp>
        <p:sp>
          <p:nvSpPr>
            <p:cNvPr id="56" name="Freeform 1742">
              <a:extLst>
                <a:ext uri="{FF2B5EF4-FFF2-40B4-BE49-F238E27FC236}">
                  <a16:creationId xmlns:a16="http://schemas.microsoft.com/office/drawing/2014/main" id="{F960340B-8CC7-798B-F575-E9C2B06734AD}"/>
                </a:ext>
              </a:extLst>
            </p:cNvPr>
            <p:cNvSpPr>
              <a:spLocks noEditPoints="1"/>
            </p:cNvSpPr>
            <p:nvPr/>
          </p:nvSpPr>
          <p:spPr bwMode="auto">
            <a:xfrm>
              <a:off x="3390900" y="844550"/>
              <a:ext cx="150813" cy="165100"/>
            </a:xfrm>
            <a:custGeom>
              <a:avLst/>
              <a:gdLst>
                <a:gd name="T0" fmla="*/ 26 w 40"/>
                <a:gd name="T1" fmla="*/ 44 h 44"/>
                <a:gd name="T2" fmla="*/ 14 w 40"/>
                <a:gd name="T3" fmla="*/ 44 h 44"/>
                <a:gd name="T4" fmla="*/ 12 w 40"/>
                <a:gd name="T5" fmla="*/ 42 h 44"/>
                <a:gd name="T6" fmla="*/ 12 w 40"/>
                <a:gd name="T7" fmla="*/ 26 h 44"/>
                <a:gd name="T8" fmla="*/ 0 w 40"/>
                <a:gd name="T9" fmla="*/ 2 h 44"/>
                <a:gd name="T10" fmla="*/ 2 w 40"/>
                <a:gd name="T11" fmla="*/ 0 h 44"/>
                <a:gd name="T12" fmla="*/ 38 w 40"/>
                <a:gd name="T13" fmla="*/ 0 h 44"/>
                <a:gd name="T14" fmla="*/ 40 w 40"/>
                <a:gd name="T15" fmla="*/ 2 h 44"/>
                <a:gd name="T16" fmla="*/ 28 w 40"/>
                <a:gd name="T17" fmla="*/ 26 h 44"/>
                <a:gd name="T18" fmla="*/ 28 w 40"/>
                <a:gd name="T19" fmla="*/ 42 h 44"/>
                <a:gd name="T20" fmla="*/ 26 w 40"/>
                <a:gd name="T21" fmla="*/ 44 h 44"/>
                <a:gd name="T22" fmla="*/ 16 w 40"/>
                <a:gd name="T23" fmla="*/ 40 h 44"/>
                <a:gd name="T24" fmla="*/ 24 w 40"/>
                <a:gd name="T25" fmla="*/ 40 h 44"/>
                <a:gd name="T26" fmla="*/ 24 w 40"/>
                <a:gd name="T27" fmla="*/ 25 h 44"/>
                <a:gd name="T28" fmla="*/ 25 w 40"/>
                <a:gd name="T29" fmla="*/ 23 h 44"/>
                <a:gd name="T30" fmla="*/ 36 w 40"/>
                <a:gd name="T31" fmla="*/ 4 h 44"/>
                <a:gd name="T32" fmla="*/ 4 w 40"/>
                <a:gd name="T33" fmla="*/ 4 h 44"/>
                <a:gd name="T34" fmla="*/ 15 w 40"/>
                <a:gd name="T35" fmla="*/ 23 h 44"/>
                <a:gd name="T36" fmla="*/ 16 w 40"/>
                <a:gd name="T37" fmla="*/ 25 h 44"/>
                <a:gd name="T38" fmla="*/ 16 w 40"/>
                <a:gd name="T39" fmla="*/ 4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0" h="44">
                  <a:moveTo>
                    <a:pt x="26" y="44"/>
                  </a:moveTo>
                  <a:cubicBezTo>
                    <a:pt x="14" y="44"/>
                    <a:pt x="14" y="44"/>
                    <a:pt x="14" y="44"/>
                  </a:cubicBezTo>
                  <a:cubicBezTo>
                    <a:pt x="13" y="44"/>
                    <a:pt x="12" y="43"/>
                    <a:pt x="12" y="42"/>
                  </a:cubicBezTo>
                  <a:cubicBezTo>
                    <a:pt x="12" y="26"/>
                    <a:pt x="12" y="26"/>
                    <a:pt x="12" y="26"/>
                  </a:cubicBezTo>
                  <a:cubicBezTo>
                    <a:pt x="4" y="22"/>
                    <a:pt x="0" y="11"/>
                    <a:pt x="0" y="2"/>
                  </a:cubicBezTo>
                  <a:cubicBezTo>
                    <a:pt x="0" y="1"/>
                    <a:pt x="1" y="0"/>
                    <a:pt x="2" y="0"/>
                  </a:cubicBezTo>
                  <a:cubicBezTo>
                    <a:pt x="38" y="0"/>
                    <a:pt x="38" y="0"/>
                    <a:pt x="38" y="0"/>
                  </a:cubicBezTo>
                  <a:cubicBezTo>
                    <a:pt x="39" y="0"/>
                    <a:pt x="40" y="1"/>
                    <a:pt x="40" y="2"/>
                  </a:cubicBezTo>
                  <a:cubicBezTo>
                    <a:pt x="40" y="11"/>
                    <a:pt x="36" y="22"/>
                    <a:pt x="28" y="26"/>
                  </a:cubicBezTo>
                  <a:cubicBezTo>
                    <a:pt x="28" y="42"/>
                    <a:pt x="28" y="42"/>
                    <a:pt x="28" y="42"/>
                  </a:cubicBezTo>
                  <a:cubicBezTo>
                    <a:pt x="28" y="43"/>
                    <a:pt x="27" y="44"/>
                    <a:pt x="26" y="44"/>
                  </a:cubicBezTo>
                  <a:close/>
                  <a:moveTo>
                    <a:pt x="16" y="40"/>
                  </a:moveTo>
                  <a:cubicBezTo>
                    <a:pt x="24" y="40"/>
                    <a:pt x="24" y="40"/>
                    <a:pt x="24" y="40"/>
                  </a:cubicBezTo>
                  <a:cubicBezTo>
                    <a:pt x="24" y="25"/>
                    <a:pt x="24" y="25"/>
                    <a:pt x="24" y="25"/>
                  </a:cubicBezTo>
                  <a:cubicBezTo>
                    <a:pt x="24" y="24"/>
                    <a:pt x="25" y="23"/>
                    <a:pt x="25" y="23"/>
                  </a:cubicBezTo>
                  <a:cubicBezTo>
                    <a:pt x="31" y="21"/>
                    <a:pt x="35" y="12"/>
                    <a:pt x="36" y="4"/>
                  </a:cubicBezTo>
                  <a:cubicBezTo>
                    <a:pt x="4" y="4"/>
                    <a:pt x="4" y="4"/>
                    <a:pt x="4" y="4"/>
                  </a:cubicBezTo>
                  <a:cubicBezTo>
                    <a:pt x="5" y="12"/>
                    <a:pt x="9" y="21"/>
                    <a:pt x="15" y="23"/>
                  </a:cubicBezTo>
                  <a:cubicBezTo>
                    <a:pt x="15" y="23"/>
                    <a:pt x="16" y="24"/>
                    <a:pt x="16" y="25"/>
                  </a:cubicBezTo>
                  <a:lnTo>
                    <a:pt x="16" y="40"/>
                  </a:ln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defTabSz="685800">
                <a:buClrTx/>
              </a:pPr>
              <a:endParaRPr lang="id-ID" sz="1350" kern="1200">
                <a:solidFill>
                  <a:prstClr val="black"/>
                </a:solidFill>
                <a:latin typeface="Calibri" panose="020F0502020204030204"/>
                <a:ea typeface="+mn-ea"/>
                <a:cs typeface="+mn-cs"/>
              </a:endParaRPr>
            </a:p>
          </p:txBody>
        </p:sp>
      </p:grpSp>
      <p:grpSp>
        <p:nvGrpSpPr>
          <p:cNvPr id="57" name="Group 56">
            <a:extLst>
              <a:ext uri="{FF2B5EF4-FFF2-40B4-BE49-F238E27FC236}">
                <a16:creationId xmlns:a16="http://schemas.microsoft.com/office/drawing/2014/main" id="{EC7B86E2-23EA-709F-9CEA-92CEA4ED8A2E}"/>
              </a:ext>
            </a:extLst>
          </p:cNvPr>
          <p:cNvGrpSpPr/>
          <p:nvPr/>
        </p:nvGrpSpPr>
        <p:grpSpPr>
          <a:xfrm>
            <a:off x="7065171" y="3300517"/>
            <a:ext cx="209797" cy="140480"/>
            <a:chOff x="8440738" y="3729038"/>
            <a:chExt cx="360363" cy="241300"/>
          </a:xfrm>
          <a:solidFill>
            <a:schemeClr val="bg1"/>
          </a:solidFill>
        </p:grpSpPr>
        <p:sp>
          <p:nvSpPr>
            <p:cNvPr id="58" name="Freeform 1204">
              <a:extLst>
                <a:ext uri="{FF2B5EF4-FFF2-40B4-BE49-F238E27FC236}">
                  <a16:creationId xmlns:a16="http://schemas.microsoft.com/office/drawing/2014/main" id="{E9E58F84-9398-BDDB-B559-1146C61852F5}"/>
                </a:ext>
              </a:extLst>
            </p:cNvPr>
            <p:cNvSpPr>
              <a:spLocks/>
            </p:cNvSpPr>
            <p:nvPr/>
          </p:nvSpPr>
          <p:spPr bwMode="auto">
            <a:xfrm>
              <a:off x="8440738" y="3954463"/>
              <a:ext cx="360363" cy="15875"/>
            </a:xfrm>
            <a:custGeom>
              <a:avLst/>
              <a:gdLst>
                <a:gd name="T0" fmla="*/ 94 w 96"/>
                <a:gd name="T1" fmla="*/ 4 h 4"/>
                <a:gd name="T2" fmla="*/ 2 w 96"/>
                <a:gd name="T3" fmla="*/ 4 h 4"/>
                <a:gd name="T4" fmla="*/ 0 w 96"/>
                <a:gd name="T5" fmla="*/ 2 h 4"/>
                <a:gd name="T6" fmla="*/ 2 w 96"/>
                <a:gd name="T7" fmla="*/ 0 h 4"/>
                <a:gd name="T8" fmla="*/ 94 w 96"/>
                <a:gd name="T9" fmla="*/ 0 h 4"/>
                <a:gd name="T10" fmla="*/ 96 w 96"/>
                <a:gd name="T11" fmla="*/ 2 h 4"/>
                <a:gd name="T12" fmla="*/ 94 w 96"/>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96" h="4">
                  <a:moveTo>
                    <a:pt x="94" y="4"/>
                  </a:moveTo>
                  <a:cubicBezTo>
                    <a:pt x="2" y="4"/>
                    <a:pt x="2" y="4"/>
                    <a:pt x="2" y="4"/>
                  </a:cubicBezTo>
                  <a:cubicBezTo>
                    <a:pt x="1" y="4"/>
                    <a:pt x="0" y="3"/>
                    <a:pt x="0" y="2"/>
                  </a:cubicBezTo>
                  <a:cubicBezTo>
                    <a:pt x="0" y="1"/>
                    <a:pt x="1" y="0"/>
                    <a:pt x="2" y="0"/>
                  </a:cubicBezTo>
                  <a:cubicBezTo>
                    <a:pt x="94" y="0"/>
                    <a:pt x="94" y="0"/>
                    <a:pt x="94" y="0"/>
                  </a:cubicBezTo>
                  <a:cubicBezTo>
                    <a:pt x="95" y="0"/>
                    <a:pt x="96" y="1"/>
                    <a:pt x="96" y="2"/>
                  </a:cubicBezTo>
                  <a:cubicBezTo>
                    <a:pt x="96" y="3"/>
                    <a:pt x="95" y="4"/>
                    <a:pt x="9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pPr>
              <a:endParaRPr lang="id-ID" sz="1350" kern="1200">
                <a:solidFill>
                  <a:prstClr val="black"/>
                </a:solidFill>
                <a:latin typeface="Calibri" panose="020F0502020204030204"/>
                <a:ea typeface="+mn-ea"/>
                <a:cs typeface="+mn-cs"/>
              </a:endParaRPr>
            </a:p>
          </p:txBody>
        </p:sp>
        <p:sp>
          <p:nvSpPr>
            <p:cNvPr id="59" name="Freeform 1205">
              <a:extLst>
                <a:ext uri="{FF2B5EF4-FFF2-40B4-BE49-F238E27FC236}">
                  <a16:creationId xmlns:a16="http://schemas.microsoft.com/office/drawing/2014/main" id="{2D2DA260-C98D-89AD-C283-272617BE9626}"/>
                </a:ext>
              </a:extLst>
            </p:cNvPr>
            <p:cNvSpPr>
              <a:spLocks noEditPoints="1"/>
            </p:cNvSpPr>
            <p:nvPr/>
          </p:nvSpPr>
          <p:spPr bwMode="auto">
            <a:xfrm>
              <a:off x="8455025" y="3879850"/>
              <a:ext cx="60325" cy="90488"/>
            </a:xfrm>
            <a:custGeom>
              <a:avLst/>
              <a:gdLst>
                <a:gd name="T0" fmla="*/ 14 w 16"/>
                <a:gd name="T1" fmla="*/ 24 h 24"/>
                <a:gd name="T2" fmla="*/ 2 w 16"/>
                <a:gd name="T3" fmla="*/ 24 h 24"/>
                <a:gd name="T4" fmla="*/ 0 w 16"/>
                <a:gd name="T5" fmla="*/ 22 h 24"/>
                <a:gd name="T6" fmla="*/ 0 w 16"/>
                <a:gd name="T7" fmla="*/ 2 h 24"/>
                <a:gd name="T8" fmla="*/ 2 w 16"/>
                <a:gd name="T9" fmla="*/ 0 h 24"/>
                <a:gd name="T10" fmla="*/ 14 w 16"/>
                <a:gd name="T11" fmla="*/ 0 h 24"/>
                <a:gd name="T12" fmla="*/ 16 w 16"/>
                <a:gd name="T13" fmla="*/ 2 h 24"/>
                <a:gd name="T14" fmla="*/ 16 w 16"/>
                <a:gd name="T15" fmla="*/ 22 h 24"/>
                <a:gd name="T16" fmla="*/ 14 w 16"/>
                <a:gd name="T17" fmla="*/ 24 h 24"/>
                <a:gd name="T18" fmla="*/ 4 w 16"/>
                <a:gd name="T19" fmla="*/ 20 h 24"/>
                <a:gd name="T20" fmla="*/ 12 w 16"/>
                <a:gd name="T21" fmla="*/ 20 h 24"/>
                <a:gd name="T22" fmla="*/ 12 w 16"/>
                <a:gd name="T23" fmla="*/ 4 h 24"/>
                <a:gd name="T24" fmla="*/ 4 w 16"/>
                <a:gd name="T25" fmla="*/ 4 h 24"/>
                <a:gd name="T26" fmla="*/ 4 w 16"/>
                <a:gd name="T27"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24">
                  <a:moveTo>
                    <a:pt x="14" y="24"/>
                  </a:moveTo>
                  <a:cubicBezTo>
                    <a:pt x="2" y="24"/>
                    <a:pt x="2" y="24"/>
                    <a:pt x="2" y="24"/>
                  </a:cubicBezTo>
                  <a:cubicBezTo>
                    <a:pt x="1" y="24"/>
                    <a:pt x="0" y="23"/>
                    <a:pt x="0" y="22"/>
                  </a:cubicBezTo>
                  <a:cubicBezTo>
                    <a:pt x="0" y="2"/>
                    <a:pt x="0" y="2"/>
                    <a:pt x="0" y="2"/>
                  </a:cubicBezTo>
                  <a:cubicBezTo>
                    <a:pt x="0" y="1"/>
                    <a:pt x="1" y="0"/>
                    <a:pt x="2" y="0"/>
                  </a:cubicBezTo>
                  <a:cubicBezTo>
                    <a:pt x="14" y="0"/>
                    <a:pt x="14" y="0"/>
                    <a:pt x="14" y="0"/>
                  </a:cubicBezTo>
                  <a:cubicBezTo>
                    <a:pt x="15" y="0"/>
                    <a:pt x="16" y="1"/>
                    <a:pt x="16" y="2"/>
                  </a:cubicBezTo>
                  <a:cubicBezTo>
                    <a:pt x="16" y="22"/>
                    <a:pt x="16" y="22"/>
                    <a:pt x="16" y="22"/>
                  </a:cubicBezTo>
                  <a:cubicBezTo>
                    <a:pt x="16" y="23"/>
                    <a:pt x="15" y="24"/>
                    <a:pt x="14" y="24"/>
                  </a:cubicBezTo>
                  <a:close/>
                  <a:moveTo>
                    <a:pt x="4" y="20"/>
                  </a:moveTo>
                  <a:cubicBezTo>
                    <a:pt x="12" y="20"/>
                    <a:pt x="12" y="20"/>
                    <a:pt x="12" y="20"/>
                  </a:cubicBezTo>
                  <a:cubicBezTo>
                    <a:pt x="12" y="4"/>
                    <a:pt x="12" y="4"/>
                    <a:pt x="12" y="4"/>
                  </a:cubicBezTo>
                  <a:cubicBezTo>
                    <a:pt x="4" y="4"/>
                    <a:pt x="4" y="4"/>
                    <a:pt x="4" y="4"/>
                  </a:cubicBezTo>
                  <a:lnTo>
                    <a:pt x="4"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pPr>
              <a:endParaRPr lang="id-ID" sz="1350" kern="1200">
                <a:solidFill>
                  <a:prstClr val="black"/>
                </a:solidFill>
                <a:latin typeface="Calibri" panose="020F0502020204030204"/>
                <a:ea typeface="+mn-ea"/>
                <a:cs typeface="+mn-cs"/>
              </a:endParaRPr>
            </a:p>
          </p:txBody>
        </p:sp>
        <p:sp>
          <p:nvSpPr>
            <p:cNvPr id="60" name="Freeform 1206">
              <a:extLst>
                <a:ext uri="{FF2B5EF4-FFF2-40B4-BE49-F238E27FC236}">
                  <a16:creationId xmlns:a16="http://schemas.microsoft.com/office/drawing/2014/main" id="{BD3989B6-09A4-3E8D-4076-82BDD31BF588}"/>
                </a:ext>
              </a:extLst>
            </p:cNvPr>
            <p:cNvSpPr>
              <a:spLocks noEditPoints="1"/>
            </p:cNvSpPr>
            <p:nvPr/>
          </p:nvSpPr>
          <p:spPr bwMode="auto">
            <a:xfrm>
              <a:off x="8545513" y="3805238"/>
              <a:ext cx="60325" cy="165100"/>
            </a:xfrm>
            <a:custGeom>
              <a:avLst/>
              <a:gdLst>
                <a:gd name="T0" fmla="*/ 14 w 16"/>
                <a:gd name="T1" fmla="*/ 44 h 44"/>
                <a:gd name="T2" fmla="*/ 2 w 16"/>
                <a:gd name="T3" fmla="*/ 44 h 44"/>
                <a:gd name="T4" fmla="*/ 0 w 16"/>
                <a:gd name="T5" fmla="*/ 42 h 44"/>
                <a:gd name="T6" fmla="*/ 0 w 16"/>
                <a:gd name="T7" fmla="*/ 2 h 44"/>
                <a:gd name="T8" fmla="*/ 2 w 16"/>
                <a:gd name="T9" fmla="*/ 0 h 44"/>
                <a:gd name="T10" fmla="*/ 14 w 16"/>
                <a:gd name="T11" fmla="*/ 0 h 44"/>
                <a:gd name="T12" fmla="*/ 16 w 16"/>
                <a:gd name="T13" fmla="*/ 2 h 44"/>
                <a:gd name="T14" fmla="*/ 16 w 16"/>
                <a:gd name="T15" fmla="*/ 42 h 44"/>
                <a:gd name="T16" fmla="*/ 14 w 16"/>
                <a:gd name="T17" fmla="*/ 44 h 44"/>
                <a:gd name="T18" fmla="*/ 4 w 16"/>
                <a:gd name="T19" fmla="*/ 40 h 44"/>
                <a:gd name="T20" fmla="*/ 12 w 16"/>
                <a:gd name="T21" fmla="*/ 40 h 44"/>
                <a:gd name="T22" fmla="*/ 12 w 16"/>
                <a:gd name="T23" fmla="*/ 4 h 44"/>
                <a:gd name="T24" fmla="*/ 4 w 16"/>
                <a:gd name="T25" fmla="*/ 4 h 44"/>
                <a:gd name="T26" fmla="*/ 4 w 16"/>
                <a:gd name="T27" fmla="*/ 4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44">
                  <a:moveTo>
                    <a:pt x="14" y="44"/>
                  </a:moveTo>
                  <a:cubicBezTo>
                    <a:pt x="2" y="44"/>
                    <a:pt x="2" y="44"/>
                    <a:pt x="2" y="44"/>
                  </a:cubicBezTo>
                  <a:cubicBezTo>
                    <a:pt x="1" y="44"/>
                    <a:pt x="0" y="43"/>
                    <a:pt x="0" y="42"/>
                  </a:cubicBezTo>
                  <a:cubicBezTo>
                    <a:pt x="0" y="2"/>
                    <a:pt x="0" y="2"/>
                    <a:pt x="0" y="2"/>
                  </a:cubicBezTo>
                  <a:cubicBezTo>
                    <a:pt x="0" y="1"/>
                    <a:pt x="1" y="0"/>
                    <a:pt x="2" y="0"/>
                  </a:cubicBezTo>
                  <a:cubicBezTo>
                    <a:pt x="14" y="0"/>
                    <a:pt x="14" y="0"/>
                    <a:pt x="14" y="0"/>
                  </a:cubicBezTo>
                  <a:cubicBezTo>
                    <a:pt x="15" y="0"/>
                    <a:pt x="16" y="1"/>
                    <a:pt x="16" y="2"/>
                  </a:cubicBezTo>
                  <a:cubicBezTo>
                    <a:pt x="16" y="42"/>
                    <a:pt x="16" y="42"/>
                    <a:pt x="16" y="42"/>
                  </a:cubicBezTo>
                  <a:cubicBezTo>
                    <a:pt x="16" y="43"/>
                    <a:pt x="15" y="44"/>
                    <a:pt x="14" y="44"/>
                  </a:cubicBezTo>
                  <a:close/>
                  <a:moveTo>
                    <a:pt x="4" y="40"/>
                  </a:moveTo>
                  <a:cubicBezTo>
                    <a:pt x="12" y="40"/>
                    <a:pt x="12" y="40"/>
                    <a:pt x="12" y="40"/>
                  </a:cubicBezTo>
                  <a:cubicBezTo>
                    <a:pt x="12" y="4"/>
                    <a:pt x="12" y="4"/>
                    <a:pt x="12" y="4"/>
                  </a:cubicBezTo>
                  <a:cubicBezTo>
                    <a:pt x="4" y="4"/>
                    <a:pt x="4" y="4"/>
                    <a:pt x="4" y="4"/>
                  </a:cubicBezTo>
                  <a:lnTo>
                    <a:pt x="4"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pPr>
              <a:endParaRPr lang="id-ID" sz="1350" kern="1200">
                <a:solidFill>
                  <a:prstClr val="black"/>
                </a:solidFill>
                <a:latin typeface="Calibri" panose="020F0502020204030204"/>
                <a:ea typeface="+mn-ea"/>
                <a:cs typeface="+mn-cs"/>
              </a:endParaRPr>
            </a:p>
          </p:txBody>
        </p:sp>
        <p:sp>
          <p:nvSpPr>
            <p:cNvPr id="61" name="Freeform 1207">
              <a:extLst>
                <a:ext uri="{FF2B5EF4-FFF2-40B4-BE49-F238E27FC236}">
                  <a16:creationId xmlns:a16="http://schemas.microsoft.com/office/drawing/2014/main" id="{12E53206-0637-96A3-C14A-1796CE0793BC}"/>
                </a:ext>
              </a:extLst>
            </p:cNvPr>
            <p:cNvSpPr>
              <a:spLocks noEditPoints="1"/>
            </p:cNvSpPr>
            <p:nvPr/>
          </p:nvSpPr>
          <p:spPr bwMode="auto">
            <a:xfrm>
              <a:off x="8636000" y="3835400"/>
              <a:ext cx="60325" cy="134938"/>
            </a:xfrm>
            <a:custGeom>
              <a:avLst/>
              <a:gdLst>
                <a:gd name="T0" fmla="*/ 14 w 16"/>
                <a:gd name="T1" fmla="*/ 36 h 36"/>
                <a:gd name="T2" fmla="*/ 2 w 16"/>
                <a:gd name="T3" fmla="*/ 36 h 36"/>
                <a:gd name="T4" fmla="*/ 0 w 16"/>
                <a:gd name="T5" fmla="*/ 34 h 36"/>
                <a:gd name="T6" fmla="*/ 0 w 16"/>
                <a:gd name="T7" fmla="*/ 2 h 36"/>
                <a:gd name="T8" fmla="*/ 2 w 16"/>
                <a:gd name="T9" fmla="*/ 0 h 36"/>
                <a:gd name="T10" fmla="*/ 14 w 16"/>
                <a:gd name="T11" fmla="*/ 0 h 36"/>
                <a:gd name="T12" fmla="*/ 16 w 16"/>
                <a:gd name="T13" fmla="*/ 2 h 36"/>
                <a:gd name="T14" fmla="*/ 16 w 16"/>
                <a:gd name="T15" fmla="*/ 34 h 36"/>
                <a:gd name="T16" fmla="*/ 14 w 16"/>
                <a:gd name="T17" fmla="*/ 36 h 36"/>
                <a:gd name="T18" fmla="*/ 4 w 16"/>
                <a:gd name="T19" fmla="*/ 32 h 36"/>
                <a:gd name="T20" fmla="*/ 12 w 16"/>
                <a:gd name="T21" fmla="*/ 32 h 36"/>
                <a:gd name="T22" fmla="*/ 12 w 16"/>
                <a:gd name="T23" fmla="*/ 4 h 36"/>
                <a:gd name="T24" fmla="*/ 4 w 16"/>
                <a:gd name="T25" fmla="*/ 4 h 36"/>
                <a:gd name="T26" fmla="*/ 4 w 16"/>
                <a:gd name="T27" fmla="*/ 3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36">
                  <a:moveTo>
                    <a:pt x="14" y="36"/>
                  </a:moveTo>
                  <a:cubicBezTo>
                    <a:pt x="2" y="36"/>
                    <a:pt x="2" y="36"/>
                    <a:pt x="2" y="36"/>
                  </a:cubicBezTo>
                  <a:cubicBezTo>
                    <a:pt x="1" y="36"/>
                    <a:pt x="0" y="35"/>
                    <a:pt x="0" y="34"/>
                  </a:cubicBezTo>
                  <a:cubicBezTo>
                    <a:pt x="0" y="2"/>
                    <a:pt x="0" y="2"/>
                    <a:pt x="0" y="2"/>
                  </a:cubicBezTo>
                  <a:cubicBezTo>
                    <a:pt x="0" y="1"/>
                    <a:pt x="1" y="0"/>
                    <a:pt x="2" y="0"/>
                  </a:cubicBezTo>
                  <a:cubicBezTo>
                    <a:pt x="14" y="0"/>
                    <a:pt x="14" y="0"/>
                    <a:pt x="14" y="0"/>
                  </a:cubicBezTo>
                  <a:cubicBezTo>
                    <a:pt x="15" y="0"/>
                    <a:pt x="16" y="1"/>
                    <a:pt x="16" y="2"/>
                  </a:cubicBezTo>
                  <a:cubicBezTo>
                    <a:pt x="16" y="34"/>
                    <a:pt x="16" y="34"/>
                    <a:pt x="16" y="34"/>
                  </a:cubicBezTo>
                  <a:cubicBezTo>
                    <a:pt x="16" y="35"/>
                    <a:pt x="15" y="36"/>
                    <a:pt x="14" y="36"/>
                  </a:cubicBezTo>
                  <a:close/>
                  <a:moveTo>
                    <a:pt x="4" y="32"/>
                  </a:moveTo>
                  <a:cubicBezTo>
                    <a:pt x="12" y="32"/>
                    <a:pt x="12" y="32"/>
                    <a:pt x="12" y="32"/>
                  </a:cubicBezTo>
                  <a:cubicBezTo>
                    <a:pt x="12" y="4"/>
                    <a:pt x="12" y="4"/>
                    <a:pt x="12" y="4"/>
                  </a:cubicBezTo>
                  <a:cubicBezTo>
                    <a:pt x="4" y="4"/>
                    <a:pt x="4" y="4"/>
                    <a:pt x="4" y="4"/>
                  </a:cubicBezTo>
                  <a:lnTo>
                    <a:pt x="4" y="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pPr>
              <a:endParaRPr lang="id-ID" sz="1350" kern="1200">
                <a:solidFill>
                  <a:prstClr val="black"/>
                </a:solidFill>
                <a:latin typeface="Calibri" panose="020F0502020204030204"/>
                <a:ea typeface="+mn-ea"/>
                <a:cs typeface="+mn-cs"/>
              </a:endParaRPr>
            </a:p>
          </p:txBody>
        </p:sp>
        <p:sp>
          <p:nvSpPr>
            <p:cNvPr id="62" name="Freeform 1208">
              <a:extLst>
                <a:ext uri="{FF2B5EF4-FFF2-40B4-BE49-F238E27FC236}">
                  <a16:creationId xmlns:a16="http://schemas.microsoft.com/office/drawing/2014/main" id="{E8D5F9AE-BF30-1B6F-14DE-862DB6D43CDF}"/>
                </a:ext>
              </a:extLst>
            </p:cNvPr>
            <p:cNvSpPr>
              <a:spLocks noEditPoints="1"/>
            </p:cNvSpPr>
            <p:nvPr/>
          </p:nvSpPr>
          <p:spPr bwMode="auto">
            <a:xfrm>
              <a:off x="8724900" y="3729038"/>
              <a:ext cx="60325" cy="241300"/>
            </a:xfrm>
            <a:custGeom>
              <a:avLst/>
              <a:gdLst>
                <a:gd name="T0" fmla="*/ 14 w 16"/>
                <a:gd name="T1" fmla="*/ 64 h 64"/>
                <a:gd name="T2" fmla="*/ 2 w 16"/>
                <a:gd name="T3" fmla="*/ 64 h 64"/>
                <a:gd name="T4" fmla="*/ 0 w 16"/>
                <a:gd name="T5" fmla="*/ 62 h 64"/>
                <a:gd name="T6" fmla="*/ 0 w 16"/>
                <a:gd name="T7" fmla="*/ 2 h 64"/>
                <a:gd name="T8" fmla="*/ 2 w 16"/>
                <a:gd name="T9" fmla="*/ 0 h 64"/>
                <a:gd name="T10" fmla="*/ 14 w 16"/>
                <a:gd name="T11" fmla="*/ 0 h 64"/>
                <a:gd name="T12" fmla="*/ 16 w 16"/>
                <a:gd name="T13" fmla="*/ 2 h 64"/>
                <a:gd name="T14" fmla="*/ 16 w 16"/>
                <a:gd name="T15" fmla="*/ 62 h 64"/>
                <a:gd name="T16" fmla="*/ 14 w 16"/>
                <a:gd name="T17" fmla="*/ 64 h 64"/>
                <a:gd name="T18" fmla="*/ 4 w 16"/>
                <a:gd name="T19" fmla="*/ 60 h 64"/>
                <a:gd name="T20" fmla="*/ 12 w 16"/>
                <a:gd name="T21" fmla="*/ 60 h 64"/>
                <a:gd name="T22" fmla="*/ 12 w 16"/>
                <a:gd name="T23" fmla="*/ 4 h 64"/>
                <a:gd name="T24" fmla="*/ 4 w 16"/>
                <a:gd name="T25" fmla="*/ 4 h 64"/>
                <a:gd name="T26" fmla="*/ 4 w 16"/>
                <a:gd name="T2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64">
                  <a:moveTo>
                    <a:pt x="14" y="64"/>
                  </a:moveTo>
                  <a:cubicBezTo>
                    <a:pt x="2" y="64"/>
                    <a:pt x="2" y="64"/>
                    <a:pt x="2" y="64"/>
                  </a:cubicBezTo>
                  <a:cubicBezTo>
                    <a:pt x="1" y="64"/>
                    <a:pt x="0" y="63"/>
                    <a:pt x="0" y="62"/>
                  </a:cubicBezTo>
                  <a:cubicBezTo>
                    <a:pt x="0" y="2"/>
                    <a:pt x="0" y="2"/>
                    <a:pt x="0" y="2"/>
                  </a:cubicBezTo>
                  <a:cubicBezTo>
                    <a:pt x="0" y="1"/>
                    <a:pt x="1" y="0"/>
                    <a:pt x="2" y="0"/>
                  </a:cubicBezTo>
                  <a:cubicBezTo>
                    <a:pt x="14" y="0"/>
                    <a:pt x="14" y="0"/>
                    <a:pt x="14" y="0"/>
                  </a:cubicBezTo>
                  <a:cubicBezTo>
                    <a:pt x="15" y="0"/>
                    <a:pt x="16" y="1"/>
                    <a:pt x="16" y="2"/>
                  </a:cubicBezTo>
                  <a:cubicBezTo>
                    <a:pt x="16" y="62"/>
                    <a:pt x="16" y="62"/>
                    <a:pt x="16" y="62"/>
                  </a:cubicBezTo>
                  <a:cubicBezTo>
                    <a:pt x="16" y="63"/>
                    <a:pt x="15" y="64"/>
                    <a:pt x="14" y="64"/>
                  </a:cubicBezTo>
                  <a:close/>
                  <a:moveTo>
                    <a:pt x="4" y="60"/>
                  </a:moveTo>
                  <a:cubicBezTo>
                    <a:pt x="12" y="60"/>
                    <a:pt x="12" y="60"/>
                    <a:pt x="12" y="60"/>
                  </a:cubicBezTo>
                  <a:cubicBezTo>
                    <a:pt x="12" y="4"/>
                    <a:pt x="12" y="4"/>
                    <a:pt x="12" y="4"/>
                  </a:cubicBezTo>
                  <a:cubicBezTo>
                    <a:pt x="4" y="4"/>
                    <a:pt x="4" y="4"/>
                    <a:pt x="4" y="4"/>
                  </a:cubicBezTo>
                  <a:lnTo>
                    <a:pt x="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pPr>
              <a:endParaRPr lang="id-ID" sz="1350" kern="1200">
                <a:solidFill>
                  <a:prstClr val="black"/>
                </a:solidFill>
                <a:latin typeface="Calibri" panose="020F0502020204030204"/>
                <a:ea typeface="+mn-ea"/>
                <a:cs typeface="+mn-cs"/>
              </a:endParaRPr>
            </a:p>
          </p:txBody>
        </p:sp>
      </p:grpSp>
      <p:grpSp>
        <p:nvGrpSpPr>
          <p:cNvPr id="63" name="Group 62">
            <a:extLst>
              <a:ext uri="{FF2B5EF4-FFF2-40B4-BE49-F238E27FC236}">
                <a16:creationId xmlns:a16="http://schemas.microsoft.com/office/drawing/2014/main" id="{8520208D-EC4F-96CB-D843-CF41361434AC}"/>
              </a:ext>
            </a:extLst>
          </p:cNvPr>
          <p:cNvGrpSpPr/>
          <p:nvPr/>
        </p:nvGrpSpPr>
        <p:grpSpPr>
          <a:xfrm>
            <a:off x="7923987" y="4160068"/>
            <a:ext cx="200926" cy="201851"/>
            <a:chOff x="9169401" y="2895601"/>
            <a:chExt cx="344488" cy="346075"/>
          </a:xfrm>
        </p:grpSpPr>
        <p:sp>
          <p:nvSpPr>
            <p:cNvPr id="64" name="Oval 37">
              <a:extLst>
                <a:ext uri="{FF2B5EF4-FFF2-40B4-BE49-F238E27FC236}">
                  <a16:creationId xmlns:a16="http://schemas.microsoft.com/office/drawing/2014/main" id="{32675ECF-7260-D981-42DB-7EAE7450D632}"/>
                </a:ext>
              </a:extLst>
            </p:cNvPr>
            <p:cNvSpPr>
              <a:spLocks noChangeArrowheads="1"/>
            </p:cNvSpPr>
            <p:nvPr/>
          </p:nvSpPr>
          <p:spPr bwMode="auto">
            <a:xfrm>
              <a:off x="9169401" y="2895601"/>
              <a:ext cx="269875" cy="269875"/>
            </a:xfrm>
            <a:prstGeom prst="ellipse">
              <a:avLst/>
            </a:pr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a:buClrTx/>
              </a:pPr>
              <a:endParaRPr lang="id-ID" sz="1350" kern="1200">
                <a:solidFill>
                  <a:prstClr val="black"/>
                </a:solidFill>
                <a:latin typeface="Calibri" panose="020F0502020204030204"/>
                <a:ea typeface="+mn-ea"/>
                <a:cs typeface="+mn-cs"/>
              </a:endParaRPr>
            </a:p>
          </p:txBody>
        </p:sp>
        <p:sp>
          <p:nvSpPr>
            <p:cNvPr id="65" name="Line 38">
              <a:extLst>
                <a:ext uri="{FF2B5EF4-FFF2-40B4-BE49-F238E27FC236}">
                  <a16:creationId xmlns:a16="http://schemas.microsoft.com/office/drawing/2014/main" id="{4ADFD117-5382-D7C6-2F9E-3784CA1766FE}"/>
                </a:ext>
              </a:extLst>
            </p:cNvPr>
            <p:cNvSpPr>
              <a:spLocks noChangeShapeType="1"/>
            </p:cNvSpPr>
            <p:nvPr/>
          </p:nvSpPr>
          <p:spPr bwMode="auto">
            <a:xfrm>
              <a:off x="9398001" y="3124201"/>
              <a:ext cx="115888" cy="117475"/>
            </a:xfrm>
            <a:prstGeom prst="line">
              <a:avLst/>
            </a:prstGeom>
            <a:noFill/>
            <a:ln w="14288"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pPr defTabSz="685800">
                <a:buClrTx/>
              </a:pPr>
              <a:endParaRPr lang="id-ID" sz="1350" kern="1200">
                <a:solidFill>
                  <a:prstClr val="black"/>
                </a:solidFill>
                <a:latin typeface="Calibri" panose="020F0502020204030204"/>
                <a:ea typeface="+mn-ea"/>
                <a:cs typeface="+mn-cs"/>
              </a:endParaRPr>
            </a:p>
          </p:txBody>
        </p:sp>
        <p:sp>
          <p:nvSpPr>
            <p:cNvPr id="66" name="Freeform 39">
              <a:extLst>
                <a:ext uri="{FF2B5EF4-FFF2-40B4-BE49-F238E27FC236}">
                  <a16:creationId xmlns:a16="http://schemas.microsoft.com/office/drawing/2014/main" id="{3B8791C7-AC43-E321-CF1F-9080696E9C96}"/>
                </a:ext>
              </a:extLst>
            </p:cNvPr>
            <p:cNvSpPr>
              <a:spLocks/>
            </p:cNvSpPr>
            <p:nvPr/>
          </p:nvSpPr>
          <p:spPr bwMode="auto">
            <a:xfrm>
              <a:off x="9326563" y="3044826"/>
              <a:ext cx="60325" cy="53975"/>
            </a:xfrm>
            <a:custGeom>
              <a:avLst/>
              <a:gdLst>
                <a:gd name="T0" fmla="*/ 38 w 38"/>
                <a:gd name="T1" fmla="*/ 34 h 34"/>
                <a:gd name="T2" fmla="*/ 0 w 38"/>
                <a:gd name="T3" fmla="*/ 17 h 34"/>
                <a:gd name="T4" fmla="*/ 0 w 38"/>
                <a:gd name="T5" fmla="*/ 0 h 34"/>
              </a:gdLst>
              <a:ahLst/>
              <a:cxnLst>
                <a:cxn ang="0">
                  <a:pos x="T0" y="T1"/>
                </a:cxn>
                <a:cxn ang="0">
                  <a:pos x="T2" y="T3"/>
                </a:cxn>
                <a:cxn ang="0">
                  <a:pos x="T4" y="T5"/>
                </a:cxn>
              </a:cxnLst>
              <a:rect l="0" t="0" r="r" b="b"/>
              <a:pathLst>
                <a:path w="38" h="34">
                  <a:moveTo>
                    <a:pt x="38" y="34"/>
                  </a:moveTo>
                  <a:lnTo>
                    <a:pt x="0" y="17"/>
                  </a:lnTo>
                  <a:lnTo>
                    <a:pt x="0" y="0"/>
                  </a:lnTo>
                </a:path>
              </a:pathLst>
            </a:custGeom>
            <a:noFill/>
            <a:ln w="14288"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a:buClrTx/>
              </a:pPr>
              <a:endParaRPr lang="id-ID" sz="1350" kern="1200">
                <a:solidFill>
                  <a:prstClr val="black"/>
                </a:solidFill>
                <a:latin typeface="Calibri" panose="020F0502020204030204"/>
                <a:ea typeface="+mn-ea"/>
                <a:cs typeface="+mn-cs"/>
              </a:endParaRPr>
            </a:p>
          </p:txBody>
        </p:sp>
        <p:sp>
          <p:nvSpPr>
            <p:cNvPr id="67" name="Freeform 40">
              <a:extLst>
                <a:ext uri="{FF2B5EF4-FFF2-40B4-BE49-F238E27FC236}">
                  <a16:creationId xmlns:a16="http://schemas.microsoft.com/office/drawing/2014/main" id="{55ADB159-39B6-C598-06A5-917E76249DEC}"/>
                </a:ext>
              </a:extLst>
            </p:cNvPr>
            <p:cNvSpPr>
              <a:spLocks/>
            </p:cNvSpPr>
            <p:nvPr/>
          </p:nvSpPr>
          <p:spPr bwMode="auto">
            <a:xfrm>
              <a:off x="9221788" y="3044826"/>
              <a:ext cx="60325" cy="53975"/>
            </a:xfrm>
            <a:custGeom>
              <a:avLst/>
              <a:gdLst>
                <a:gd name="T0" fmla="*/ 38 w 38"/>
                <a:gd name="T1" fmla="*/ 0 h 34"/>
                <a:gd name="T2" fmla="*/ 38 w 38"/>
                <a:gd name="T3" fmla="*/ 17 h 34"/>
                <a:gd name="T4" fmla="*/ 0 w 38"/>
                <a:gd name="T5" fmla="*/ 34 h 34"/>
              </a:gdLst>
              <a:ahLst/>
              <a:cxnLst>
                <a:cxn ang="0">
                  <a:pos x="T0" y="T1"/>
                </a:cxn>
                <a:cxn ang="0">
                  <a:pos x="T2" y="T3"/>
                </a:cxn>
                <a:cxn ang="0">
                  <a:pos x="T4" y="T5"/>
                </a:cxn>
              </a:cxnLst>
              <a:rect l="0" t="0" r="r" b="b"/>
              <a:pathLst>
                <a:path w="38" h="34">
                  <a:moveTo>
                    <a:pt x="38" y="0"/>
                  </a:moveTo>
                  <a:lnTo>
                    <a:pt x="38" y="17"/>
                  </a:lnTo>
                  <a:lnTo>
                    <a:pt x="0" y="34"/>
                  </a:lnTo>
                </a:path>
              </a:pathLst>
            </a:custGeom>
            <a:noFill/>
            <a:ln w="14288"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a:buClrTx/>
              </a:pPr>
              <a:endParaRPr lang="id-ID" sz="1350" kern="1200">
                <a:solidFill>
                  <a:prstClr val="black"/>
                </a:solidFill>
                <a:latin typeface="Calibri" panose="020F0502020204030204"/>
                <a:ea typeface="+mn-ea"/>
                <a:cs typeface="+mn-cs"/>
              </a:endParaRPr>
            </a:p>
          </p:txBody>
        </p:sp>
        <p:sp>
          <p:nvSpPr>
            <p:cNvPr id="68" name="Oval 41">
              <a:extLst>
                <a:ext uri="{FF2B5EF4-FFF2-40B4-BE49-F238E27FC236}">
                  <a16:creationId xmlns:a16="http://schemas.microsoft.com/office/drawing/2014/main" id="{B2ABD258-BEE0-5A37-D9DD-46287781C721}"/>
                </a:ext>
              </a:extLst>
            </p:cNvPr>
            <p:cNvSpPr>
              <a:spLocks noChangeArrowheads="1"/>
            </p:cNvSpPr>
            <p:nvPr/>
          </p:nvSpPr>
          <p:spPr bwMode="auto">
            <a:xfrm>
              <a:off x="9255126" y="2936876"/>
              <a:ext cx="98425" cy="115888"/>
            </a:xfrm>
            <a:prstGeom prst="ellipse">
              <a:avLst/>
            </a:prstGeom>
            <a:noFill/>
            <a:ln w="14288"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a:buClrTx/>
              </a:pPr>
              <a:endParaRPr lang="id-ID" sz="1350" kern="1200">
                <a:solidFill>
                  <a:prstClr val="black"/>
                </a:solidFill>
                <a:latin typeface="Calibri" panose="020F0502020204030204"/>
                <a:ea typeface="+mn-ea"/>
                <a:cs typeface="+mn-cs"/>
              </a:endParaRPr>
            </a:p>
          </p:txBody>
        </p:sp>
        <p:sp>
          <p:nvSpPr>
            <p:cNvPr id="69" name="Freeform 42">
              <a:extLst>
                <a:ext uri="{FF2B5EF4-FFF2-40B4-BE49-F238E27FC236}">
                  <a16:creationId xmlns:a16="http://schemas.microsoft.com/office/drawing/2014/main" id="{01B4B6A5-3863-6F92-2422-31A218292F01}"/>
                </a:ext>
              </a:extLst>
            </p:cNvPr>
            <p:cNvSpPr>
              <a:spLocks/>
            </p:cNvSpPr>
            <p:nvPr/>
          </p:nvSpPr>
          <p:spPr bwMode="auto">
            <a:xfrm>
              <a:off x="9255126" y="2970214"/>
              <a:ext cx="93663" cy="22225"/>
            </a:xfrm>
            <a:custGeom>
              <a:avLst/>
              <a:gdLst>
                <a:gd name="T0" fmla="*/ 25 w 25"/>
                <a:gd name="T1" fmla="*/ 5 h 6"/>
                <a:gd name="T2" fmla="*/ 24 w 25"/>
                <a:gd name="T3" fmla="*/ 5 h 6"/>
                <a:gd name="T4" fmla="*/ 15 w 25"/>
                <a:gd name="T5" fmla="*/ 0 h 6"/>
                <a:gd name="T6" fmla="*/ 6 w 25"/>
                <a:gd name="T7" fmla="*/ 5 h 6"/>
                <a:gd name="T8" fmla="*/ 0 w 25"/>
                <a:gd name="T9" fmla="*/ 4 h 6"/>
              </a:gdLst>
              <a:ahLst/>
              <a:cxnLst>
                <a:cxn ang="0">
                  <a:pos x="T0" y="T1"/>
                </a:cxn>
                <a:cxn ang="0">
                  <a:pos x="T2" y="T3"/>
                </a:cxn>
                <a:cxn ang="0">
                  <a:pos x="T4" y="T5"/>
                </a:cxn>
                <a:cxn ang="0">
                  <a:pos x="T6" y="T7"/>
                </a:cxn>
                <a:cxn ang="0">
                  <a:pos x="T8" y="T9"/>
                </a:cxn>
              </a:cxnLst>
              <a:rect l="0" t="0" r="r" b="b"/>
              <a:pathLst>
                <a:path w="25" h="6">
                  <a:moveTo>
                    <a:pt x="25" y="5"/>
                  </a:moveTo>
                  <a:cubicBezTo>
                    <a:pt x="25" y="5"/>
                    <a:pt x="25" y="5"/>
                    <a:pt x="24" y="5"/>
                  </a:cubicBezTo>
                  <a:cubicBezTo>
                    <a:pt x="20" y="6"/>
                    <a:pt x="17" y="4"/>
                    <a:pt x="15" y="0"/>
                  </a:cubicBezTo>
                  <a:cubicBezTo>
                    <a:pt x="14" y="3"/>
                    <a:pt x="9" y="5"/>
                    <a:pt x="6" y="5"/>
                  </a:cubicBezTo>
                  <a:cubicBezTo>
                    <a:pt x="4" y="5"/>
                    <a:pt x="2" y="4"/>
                    <a:pt x="0" y="4"/>
                  </a:cubicBezTo>
                </a:path>
              </a:pathLst>
            </a:custGeom>
            <a:noFill/>
            <a:ln w="14288"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a:buClrTx/>
              </a:pPr>
              <a:endParaRPr lang="id-ID" sz="1350" kern="1200">
                <a:solidFill>
                  <a:prstClr val="black"/>
                </a:solidFill>
                <a:latin typeface="Calibri" panose="020F0502020204030204"/>
                <a:ea typeface="+mn-ea"/>
                <a:cs typeface="+mn-cs"/>
              </a:endParaRPr>
            </a:p>
          </p:txBody>
        </p:sp>
      </p:grpSp>
      <p:grpSp>
        <p:nvGrpSpPr>
          <p:cNvPr id="86" name="Group 85">
            <a:extLst>
              <a:ext uri="{FF2B5EF4-FFF2-40B4-BE49-F238E27FC236}">
                <a16:creationId xmlns:a16="http://schemas.microsoft.com/office/drawing/2014/main" id="{517205C5-A07F-5EE4-F887-92A4FE911D10}"/>
              </a:ext>
            </a:extLst>
          </p:cNvPr>
          <p:cNvGrpSpPr/>
          <p:nvPr/>
        </p:nvGrpSpPr>
        <p:grpSpPr>
          <a:xfrm>
            <a:off x="8092548" y="2564330"/>
            <a:ext cx="402170" cy="427703"/>
            <a:chOff x="7758113" y="3633788"/>
            <a:chExt cx="300038" cy="319087"/>
          </a:xfrm>
        </p:grpSpPr>
        <p:sp>
          <p:nvSpPr>
            <p:cNvPr id="87" name="Freeform 5">
              <a:extLst>
                <a:ext uri="{FF2B5EF4-FFF2-40B4-BE49-F238E27FC236}">
                  <a16:creationId xmlns:a16="http://schemas.microsoft.com/office/drawing/2014/main" id="{4E1E90AF-1A61-C199-3C70-F96C37B16FEB}"/>
                </a:ext>
              </a:extLst>
            </p:cNvPr>
            <p:cNvSpPr>
              <a:spLocks/>
            </p:cNvSpPr>
            <p:nvPr/>
          </p:nvSpPr>
          <p:spPr bwMode="auto">
            <a:xfrm>
              <a:off x="7818438" y="3694113"/>
              <a:ext cx="179388" cy="198438"/>
            </a:xfrm>
            <a:custGeom>
              <a:avLst/>
              <a:gdLst>
                <a:gd name="T0" fmla="*/ 48 w 48"/>
                <a:gd name="T1" fmla="*/ 24 h 52"/>
                <a:gd name="T2" fmla="*/ 24 w 48"/>
                <a:gd name="T3" fmla="*/ 0 h 52"/>
                <a:gd name="T4" fmla="*/ 0 w 48"/>
                <a:gd name="T5" fmla="*/ 24 h 52"/>
                <a:gd name="T6" fmla="*/ 18 w 48"/>
                <a:gd name="T7" fmla="*/ 47 h 52"/>
                <a:gd name="T8" fmla="*/ 18 w 48"/>
                <a:gd name="T9" fmla="*/ 52 h 52"/>
                <a:gd name="T10" fmla="*/ 30 w 48"/>
                <a:gd name="T11" fmla="*/ 52 h 52"/>
                <a:gd name="T12" fmla="*/ 30 w 48"/>
                <a:gd name="T13" fmla="*/ 47 h 52"/>
                <a:gd name="T14" fmla="*/ 48 w 48"/>
                <a:gd name="T15" fmla="*/ 24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52">
                  <a:moveTo>
                    <a:pt x="48" y="24"/>
                  </a:moveTo>
                  <a:cubicBezTo>
                    <a:pt x="48" y="11"/>
                    <a:pt x="37" y="0"/>
                    <a:pt x="24" y="0"/>
                  </a:cubicBezTo>
                  <a:cubicBezTo>
                    <a:pt x="11" y="0"/>
                    <a:pt x="0" y="11"/>
                    <a:pt x="0" y="24"/>
                  </a:cubicBezTo>
                  <a:cubicBezTo>
                    <a:pt x="0" y="35"/>
                    <a:pt x="8" y="45"/>
                    <a:pt x="18" y="47"/>
                  </a:cubicBezTo>
                  <a:cubicBezTo>
                    <a:pt x="18" y="52"/>
                    <a:pt x="18" y="52"/>
                    <a:pt x="18" y="52"/>
                  </a:cubicBezTo>
                  <a:cubicBezTo>
                    <a:pt x="30" y="52"/>
                    <a:pt x="30" y="52"/>
                    <a:pt x="30" y="52"/>
                  </a:cubicBezTo>
                  <a:cubicBezTo>
                    <a:pt x="30" y="47"/>
                    <a:pt x="30" y="47"/>
                    <a:pt x="30" y="47"/>
                  </a:cubicBezTo>
                  <a:cubicBezTo>
                    <a:pt x="40" y="45"/>
                    <a:pt x="48" y="35"/>
                    <a:pt x="48" y="24"/>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a:buClrTx/>
              </a:pPr>
              <a:endParaRPr lang="id-ID" sz="1350" kern="1200">
                <a:solidFill>
                  <a:prstClr val="black"/>
                </a:solidFill>
                <a:latin typeface="Calibri" panose="020F0502020204030204"/>
                <a:ea typeface="+mn-ea"/>
                <a:cs typeface="+mn-cs"/>
              </a:endParaRPr>
            </a:p>
          </p:txBody>
        </p:sp>
        <p:sp>
          <p:nvSpPr>
            <p:cNvPr id="88" name="Line 6">
              <a:extLst>
                <a:ext uri="{FF2B5EF4-FFF2-40B4-BE49-F238E27FC236}">
                  <a16:creationId xmlns:a16="http://schemas.microsoft.com/office/drawing/2014/main" id="{4245C70B-013E-1A1D-0EA4-EA3953EEA6FB}"/>
                </a:ext>
              </a:extLst>
            </p:cNvPr>
            <p:cNvSpPr>
              <a:spLocks noChangeShapeType="1"/>
            </p:cNvSpPr>
            <p:nvPr/>
          </p:nvSpPr>
          <p:spPr bwMode="auto">
            <a:xfrm flipH="1">
              <a:off x="7900988" y="3952875"/>
              <a:ext cx="14288" cy="0"/>
            </a:xfrm>
            <a:prstGeom prst="line">
              <a:avLst/>
            </a:prstGeom>
            <a:noFill/>
            <a:ln w="15875"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pPr defTabSz="685800">
                <a:buClrTx/>
              </a:pPr>
              <a:endParaRPr lang="id-ID" sz="1350" kern="1200">
                <a:solidFill>
                  <a:prstClr val="black"/>
                </a:solidFill>
                <a:latin typeface="Calibri" panose="020F0502020204030204"/>
                <a:ea typeface="+mn-ea"/>
                <a:cs typeface="+mn-cs"/>
              </a:endParaRPr>
            </a:p>
          </p:txBody>
        </p:sp>
        <p:sp>
          <p:nvSpPr>
            <p:cNvPr id="89" name="Line 7">
              <a:extLst>
                <a:ext uri="{FF2B5EF4-FFF2-40B4-BE49-F238E27FC236}">
                  <a16:creationId xmlns:a16="http://schemas.microsoft.com/office/drawing/2014/main" id="{F0DCB843-7F90-BB84-3353-3E0C5B220522}"/>
                </a:ext>
              </a:extLst>
            </p:cNvPr>
            <p:cNvSpPr>
              <a:spLocks noChangeShapeType="1"/>
            </p:cNvSpPr>
            <p:nvPr/>
          </p:nvSpPr>
          <p:spPr bwMode="auto">
            <a:xfrm flipH="1">
              <a:off x="7885113" y="3922713"/>
              <a:ext cx="46038" cy="0"/>
            </a:xfrm>
            <a:prstGeom prst="line">
              <a:avLst/>
            </a:prstGeom>
            <a:noFill/>
            <a:ln w="15875"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pPr defTabSz="685800">
                <a:buClrTx/>
              </a:pPr>
              <a:endParaRPr lang="id-ID" sz="1350" kern="1200">
                <a:solidFill>
                  <a:prstClr val="black"/>
                </a:solidFill>
                <a:latin typeface="Calibri" panose="020F0502020204030204"/>
                <a:ea typeface="+mn-ea"/>
                <a:cs typeface="+mn-cs"/>
              </a:endParaRPr>
            </a:p>
          </p:txBody>
        </p:sp>
        <p:sp>
          <p:nvSpPr>
            <p:cNvPr id="90" name="Line 8">
              <a:extLst>
                <a:ext uri="{FF2B5EF4-FFF2-40B4-BE49-F238E27FC236}">
                  <a16:creationId xmlns:a16="http://schemas.microsoft.com/office/drawing/2014/main" id="{FBAF7972-88B8-33B2-1016-C0858B18532C}"/>
                </a:ext>
              </a:extLst>
            </p:cNvPr>
            <p:cNvSpPr>
              <a:spLocks noChangeShapeType="1"/>
            </p:cNvSpPr>
            <p:nvPr/>
          </p:nvSpPr>
          <p:spPr bwMode="auto">
            <a:xfrm>
              <a:off x="7908926" y="3633788"/>
              <a:ext cx="0" cy="30163"/>
            </a:xfrm>
            <a:prstGeom prst="line">
              <a:avLst/>
            </a:prstGeom>
            <a:noFill/>
            <a:ln w="15875"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pPr defTabSz="685800">
                <a:buClrTx/>
              </a:pPr>
              <a:endParaRPr lang="id-ID" sz="1350" kern="1200">
                <a:solidFill>
                  <a:prstClr val="black"/>
                </a:solidFill>
                <a:latin typeface="Calibri" panose="020F0502020204030204"/>
                <a:ea typeface="+mn-ea"/>
                <a:cs typeface="+mn-cs"/>
              </a:endParaRPr>
            </a:p>
          </p:txBody>
        </p:sp>
        <p:sp>
          <p:nvSpPr>
            <p:cNvPr id="91" name="Line 9">
              <a:extLst>
                <a:ext uri="{FF2B5EF4-FFF2-40B4-BE49-F238E27FC236}">
                  <a16:creationId xmlns:a16="http://schemas.microsoft.com/office/drawing/2014/main" id="{242F7A08-0611-1CC3-AF6B-E7E67F6FD4EA}"/>
                </a:ext>
              </a:extLst>
            </p:cNvPr>
            <p:cNvSpPr>
              <a:spLocks noChangeShapeType="1"/>
            </p:cNvSpPr>
            <p:nvPr/>
          </p:nvSpPr>
          <p:spPr bwMode="auto">
            <a:xfrm flipH="1">
              <a:off x="8027988" y="3786188"/>
              <a:ext cx="30163" cy="0"/>
            </a:xfrm>
            <a:prstGeom prst="line">
              <a:avLst/>
            </a:prstGeom>
            <a:noFill/>
            <a:ln w="15875"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pPr defTabSz="685800">
                <a:buClrTx/>
              </a:pPr>
              <a:endParaRPr lang="id-ID" sz="1350" kern="1200">
                <a:solidFill>
                  <a:prstClr val="black"/>
                </a:solidFill>
                <a:latin typeface="Calibri" panose="020F0502020204030204"/>
                <a:ea typeface="+mn-ea"/>
                <a:cs typeface="+mn-cs"/>
              </a:endParaRPr>
            </a:p>
          </p:txBody>
        </p:sp>
        <p:sp>
          <p:nvSpPr>
            <p:cNvPr id="92" name="Line 10">
              <a:extLst>
                <a:ext uri="{FF2B5EF4-FFF2-40B4-BE49-F238E27FC236}">
                  <a16:creationId xmlns:a16="http://schemas.microsoft.com/office/drawing/2014/main" id="{2E01F248-D1A3-6F3C-C3C7-47A0ADE052C5}"/>
                </a:ext>
              </a:extLst>
            </p:cNvPr>
            <p:cNvSpPr>
              <a:spLocks noChangeShapeType="1"/>
            </p:cNvSpPr>
            <p:nvPr/>
          </p:nvSpPr>
          <p:spPr bwMode="auto">
            <a:xfrm>
              <a:off x="7758113" y="3786188"/>
              <a:ext cx="30163" cy="0"/>
            </a:xfrm>
            <a:prstGeom prst="line">
              <a:avLst/>
            </a:prstGeom>
            <a:noFill/>
            <a:ln w="15875"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pPr defTabSz="685800">
                <a:buClrTx/>
              </a:pPr>
              <a:endParaRPr lang="id-ID" sz="1350" kern="1200">
                <a:solidFill>
                  <a:prstClr val="black"/>
                </a:solidFill>
                <a:latin typeface="Calibri" panose="020F0502020204030204"/>
                <a:ea typeface="+mn-ea"/>
                <a:cs typeface="+mn-cs"/>
              </a:endParaRPr>
            </a:p>
          </p:txBody>
        </p:sp>
        <p:sp>
          <p:nvSpPr>
            <p:cNvPr id="93" name="Line 11">
              <a:extLst>
                <a:ext uri="{FF2B5EF4-FFF2-40B4-BE49-F238E27FC236}">
                  <a16:creationId xmlns:a16="http://schemas.microsoft.com/office/drawing/2014/main" id="{90C592E4-88C2-C6BD-9B6E-554797A5E3A8}"/>
                </a:ext>
              </a:extLst>
            </p:cNvPr>
            <p:cNvSpPr>
              <a:spLocks noChangeShapeType="1"/>
            </p:cNvSpPr>
            <p:nvPr/>
          </p:nvSpPr>
          <p:spPr bwMode="auto">
            <a:xfrm>
              <a:off x="7791451" y="3668713"/>
              <a:ext cx="30163" cy="30163"/>
            </a:xfrm>
            <a:prstGeom prst="line">
              <a:avLst/>
            </a:prstGeom>
            <a:noFill/>
            <a:ln w="15875"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pPr defTabSz="685800">
                <a:buClrTx/>
              </a:pPr>
              <a:endParaRPr lang="id-ID" sz="1350" kern="1200">
                <a:solidFill>
                  <a:prstClr val="black"/>
                </a:solidFill>
                <a:latin typeface="Calibri" panose="020F0502020204030204"/>
                <a:ea typeface="+mn-ea"/>
                <a:cs typeface="+mn-cs"/>
              </a:endParaRPr>
            </a:p>
          </p:txBody>
        </p:sp>
        <p:sp>
          <p:nvSpPr>
            <p:cNvPr id="94" name="Line 12">
              <a:extLst>
                <a:ext uri="{FF2B5EF4-FFF2-40B4-BE49-F238E27FC236}">
                  <a16:creationId xmlns:a16="http://schemas.microsoft.com/office/drawing/2014/main" id="{BCC018BD-5685-4725-0B27-2C9C256E36D3}"/>
                </a:ext>
              </a:extLst>
            </p:cNvPr>
            <p:cNvSpPr>
              <a:spLocks noChangeShapeType="1"/>
            </p:cNvSpPr>
            <p:nvPr/>
          </p:nvSpPr>
          <p:spPr bwMode="auto">
            <a:xfrm flipH="1">
              <a:off x="7994651" y="3668713"/>
              <a:ext cx="30163" cy="30163"/>
            </a:xfrm>
            <a:prstGeom prst="line">
              <a:avLst/>
            </a:prstGeom>
            <a:noFill/>
            <a:ln w="15875"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pPr defTabSz="685800">
                <a:buClrTx/>
              </a:pPr>
              <a:endParaRPr lang="id-ID" sz="1350" kern="1200">
                <a:solidFill>
                  <a:prstClr val="black"/>
                </a:solidFill>
                <a:latin typeface="Calibri" panose="020F0502020204030204"/>
                <a:ea typeface="+mn-ea"/>
                <a:cs typeface="+mn-cs"/>
              </a:endParaRPr>
            </a:p>
          </p:txBody>
        </p:sp>
      </p:grpSp>
      <p:grpSp>
        <p:nvGrpSpPr>
          <p:cNvPr id="114" name="Group 113">
            <a:extLst>
              <a:ext uri="{FF2B5EF4-FFF2-40B4-BE49-F238E27FC236}">
                <a16:creationId xmlns:a16="http://schemas.microsoft.com/office/drawing/2014/main" id="{6786D8A7-C37F-D789-F9D1-33FF18198EEE}"/>
              </a:ext>
            </a:extLst>
          </p:cNvPr>
          <p:cNvGrpSpPr/>
          <p:nvPr/>
        </p:nvGrpSpPr>
        <p:grpSpPr>
          <a:xfrm>
            <a:off x="8784352" y="0"/>
            <a:ext cx="268919" cy="285992"/>
            <a:chOff x="7758113" y="3633788"/>
            <a:chExt cx="300038" cy="319087"/>
          </a:xfrm>
        </p:grpSpPr>
        <p:sp>
          <p:nvSpPr>
            <p:cNvPr id="115" name="Freeform 5">
              <a:extLst>
                <a:ext uri="{FF2B5EF4-FFF2-40B4-BE49-F238E27FC236}">
                  <a16:creationId xmlns:a16="http://schemas.microsoft.com/office/drawing/2014/main" id="{7F8B69A0-95A6-4601-BA82-256D0F40ED9B}"/>
                </a:ext>
              </a:extLst>
            </p:cNvPr>
            <p:cNvSpPr>
              <a:spLocks/>
            </p:cNvSpPr>
            <p:nvPr/>
          </p:nvSpPr>
          <p:spPr bwMode="auto">
            <a:xfrm>
              <a:off x="7818438" y="3694113"/>
              <a:ext cx="179388" cy="198438"/>
            </a:xfrm>
            <a:custGeom>
              <a:avLst/>
              <a:gdLst>
                <a:gd name="T0" fmla="*/ 48 w 48"/>
                <a:gd name="T1" fmla="*/ 24 h 52"/>
                <a:gd name="T2" fmla="*/ 24 w 48"/>
                <a:gd name="T3" fmla="*/ 0 h 52"/>
                <a:gd name="T4" fmla="*/ 0 w 48"/>
                <a:gd name="T5" fmla="*/ 24 h 52"/>
                <a:gd name="T6" fmla="*/ 18 w 48"/>
                <a:gd name="T7" fmla="*/ 47 h 52"/>
                <a:gd name="T8" fmla="*/ 18 w 48"/>
                <a:gd name="T9" fmla="*/ 52 h 52"/>
                <a:gd name="T10" fmla="*/ 30 w 48"/>
                <a:gd name="T11" fmla="*/ 52 h 52"/>
                <a:gd name="T12" fmla="*/ 30 w 48"/>
                <a:gd name="T13" fmla="*/ 47 h 52"/>
                <a:gd name="T14" fmla="*/ 48 w 48"/>
                <a:gd name="T15" fmla="*/ 24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52">
                  <a:moveTo>
                    <a:pt x="48" y="24"/>
                  </a:moveTo>
                  <a:cubicBezTo>
                    <a:pt x="48" y="11"/>
                    <a:pt x="37" y="0"/>
                    <a:pt x="24" y="0"/>
                  </a:cubicBezTo>
                  <a:cubicBezTo>
                    <a:pt x="11" y="0"/>
                    <a:pt x="0" y="11"/>
                    <a:pt x="0" y="24"/>
                  </a:cubicBezTo>
                  <a:cubicBezTo>
                    <a:pt x="0" y="35"/>
                    <a:pt x="8" y="45"/>
                    <a:pt x="18" y="47"/>
                  </a:cubicBezTo>
                  <a:cubicBezTo>
                    <a:pt x="18" y="52"/>
                    <a:pt x="18" y="52"/>
                    <a:pt x="18" y="52"/>
                  </a:cubicBezTo>
                  <a:cubicBezTo>
                    <a:pt x="30" y="52"/>
                    <a:pt x="30" y="52"/>
                    <a:pt x="30" y="52"/>
                  </a:cubicBezTo>
                  <a:cubicBezTo>
                    <a:pt x="30" y="47"/>
                    <a:pt x="30" y="47"/>
                    <a:pt x="30" y="47"/>
                  </a:cubicBezTo>
                  <a:cubicBezTo>
                    <a:pt x="40" y="45"/>
                    <a:pt x="48" y="35"/>
                    <a:pt x="48" y="24"/>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a:buClrTx/>
              </a:pPr>
              <a:endParaRPr lang="id-ID" sz="1350" kern="1200">
                <a:solidFill>
                  <a:prstClr val="black"/>
                </a:solidFill>
                <a:latin typeface="Calibri" panose="020F0502020204030204"/>
                <a:ea typeface="+mn-ea"/>
                <a:cs typeface="+mn-cs"/>
              </a:endParaRPr>
            </a:p>
          </p:txBody>
        </p:sp>
        <p:sp>
          <p:nvSpPr>
            <p:cNvPr id="116" name="Line 6">
              <a:extLst>
                <a:ext uri="{FF2B5EF4-FFF2-40B4-BE49-F238E27FC236}">
                  <a16:creationId xmlns:a16="http://schemas.microsoft.com/office/drawing/2014/main" id="{81540658-9830-86BC-F669-3AD7464E49A8}"/>
                </a:ext>
              </a:extLst>
            </p:cNvPr>
            <p:cNvSpPr>
              <a:spLocks noChangeShapeType="1"/>
            </p:cNvSpPr>
            <p:nvPr/>
          </p:nvSpPr>
          <p:spPr bwMode="auto">
            <a:xfrm flipH="1">
              <a:off x="7900988" y="3952875"/>
              <a:ext cx="14288" cy="0"/>
            </a:xfrm>
            <a:prstGeom prst="line">
              <a:avLst/>
            </a:prstGeom>
            <a:noFill/>
            <a:ln w="15875"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pPr defTabSz="685800">
                <a:buClrTx/>
              </a:pPr>
              <a:endParaRPr lang="id-ID" sz="1350" kern="1200">
                <a:solidFill>
                  <a:prstClr val="black"/>
                </a:solidFill>
                <a:latin typeface="Calibri" panose="020F0502020204030204"/>
                <a:ea typeface="+mn-ea"/>
                <a:cs typeface="+mn-cs"/>
              </a:endParaRPr>
            </a:p>
          </p:txBody>
        </p:sp>
        <p:sp>
          <p:nvSpPr>
            <p:cNvPr id="117" name="Line 7">
              <a:extLst>
                <a:ext uri="{FF2B5EF4-FFF2-40B4-BE49-F238E27FC236}">
                  <a16:creationId xmlns:a16="http://schemas.microsoft.com/office/drawing/2014/main" id="{51303E1A-42CC-6EFB-E7F0-E7E69BD03676}"/>
                </a:ext>
              </a:extLst>
            </p:cNvPr>
            <p:cNvSpPr>
              <a:spLocks noChangeShapeType="1"/>
            </p:cNvSpPr>
            <p:nvPr/>
          </p:nvSpPr>
          <p:spPr bwMode="auto">
            <a:xfrm flipH="1">
              <a:off x="7885113" y="3922713"/>
              <a:ext cx="46038" cy="0"/>
            </a:xfrm>
            <a:prstGeom prst="line">
              <a:avLst/>
            </a:prstGeom>
            <a:noFill/>
            <a:ln w="15875"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pPr defTabSz="685800">
                <a:buClrTx/>
              </a:pPr>
              <a:endParaRPr lang="id-ID" sz="1350" kern="1200">
                <a:solidFill>
                  <a:prstClr val="black"/>
                </a:solidFill>
                <a:latin typeface="Calibri" panose="020F0502020204030204"/>
                <a:ea typeface="+mn-ea"/>
                <a:cs typeface="+mn-cs"/>
              </a:endParaRPr>
            </a:p>
          </p:txBody>
        </p:sp>
        <p:sp>
          <p:nvSpPr>
            <p:cNvPr id="118" name="Line 8">
              <a:extLst>
                <a:ext uri="{FF2B5EF4-FFF2-40B4-BE49-F238E27FC236}">
                  <a16:creationId xmlns:a16="http://schemas.microsoft.com/office/drawing/2014/main" id="{ECD39A29-250B-0CEE-B681-9E2D10283C0F}"/>
                </a:ext>
              </a:extLst>
            </p:cNvPr>
            <p:cNvSpPr>
              <a:spLocks noChangeShapeType="1"/>
            </p:cNvSpPr>
            <p:nvPr/>
          </p:nvSpPr>
          <p:spPr bwMode="auto">
            <a:xfrm>
              <a:off x="7908926" y="3633788"/>
              <a:ext cx="0" cy="30163"/>
            </a:xfrm>
            <a:prstGeom prst="line">
              <a:avLst/>
            </a:prstGeom>
            <a:noFill/>
            <a:ln w="15875"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pPr defTabSz="685800">
                <a:buClrTx/>
              </a:pPr>
              <a:endParaRPr lang="id-ID" sz="1350" kern="1200">
                <a:solidFill>
                  <a:prstClr val="black"/>
                </a:solidFill>
                <a:latin typeface="Calibri" panose="020F0502020204030204"/>
                <a:ea typeface="+mn-ea"/>
                <a:cs typeface="+mn-cs"/>
              </a:endParaRPr>
            </a:p>
          </p:txBody>
        </p:sp>
        <p:sp>
          <p:nvSpPr>
            <p:cNvPr id="119" name="Line 9">
              <a:extLst>
                <a:ext uri="{FF2B5EF4-FFF2-40B4-BE49-F238E27FC236}">
                  <a16:creationId xmlns:a16="http://schemas.microsoft.com/office/drawing/2014/main" id="{CDE4E5A0-F3C1-5421-C095-52D47E02BFDC}"/>
                </a:ext>
              </a:extLst>
            </p:cNvPr>
            <p:cNvSpPr>
              <a:spLocks noChangeShapeType="1"/>
            </p:cNvSpPr>
            <p:nvPr/>
          </p:nvSpPr>
          <p:spPr bwMode="auto">
            <a:xfrm flipH="1">
              <a:off x="8027988" y="3786188"/>
              <a:ext cx="30163" cy="0"/>
            </a:xfrm>
            <a:prstGeom prst="line">
              <a:avLst/>
            </a:prstGeom>
            <a:noFill/>
            <a:ln w="15875"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pPr defTabSz="685800">
                <a:buClrTx/>
              </a:pPr>
              <a:endParaRPr lang="id-ID" sz="1350" kern="1200">
                <a:solidFill>
                  <a:prstClr val="black"/>
                </a:solidFill>
                <a:latin typeface="Calibri" panose="020F0502020204030204"/>
                <a:ea typeface="+mn-ea"/>
                <a:cs typeface="+mn-cs"/>
              </a:endParaRPr>
            </a:p>
          </p:txBody>
        </p:sp>
        <p:sp>
          <p:nvSpPr>
            <p:cNvPr id="120" name="Line 10">
              <a:extLst>
                <a:ext uri="{FF2B5EF4-FFF2-40B4-BE49-F238E27FC236}">
                  <a16:creationId xmlns:a16="http://schemas.microsoft.com/office/drawing/2014/main" id="{6E0A7CDE-7B4B-3B20-733A-1759C98A07CD}"/>
                </a:ext>
              </a:extLst>
            </p:cNvPr>
            <p:cNvSpPr>
              <a:spLocks noChangeShapeType="1"/>
            </p:cNvSpPr>
            <p:nvPr/>
          </p:nvSpPr>
          <p:spPr bwMode="auto">
            <a:xfrm>
              <a:off x="7758113" y="3786188"/>
              <a:ext cx="30163" cy="0"/>
            </a:xfrm>
            <a:prstGeom prst="line">
              <a:avLst/>
            </a:prstGeom>
            <a:noFill/>
            <a:ln w="15875"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pPr defTabSz="685800">
                <a:buClrTx/>
              </a:pPr>
              <a:endParaRPr lang="id-ID" sz="1350" kern="1200">
                <a:solidFill>
                  <a:prstClr val="black"/>
                </a:solidFill>
                <a:latin typeface="Calibri" panose="020F0502020204030204"/>
                <a:ea typeface="+mn-ea"/>
                <a:cs typeface="+mn-cs"/>
              </a:endParaRPr>
            </a:p>
          </p:txBody>
        </p:sp>
        <p:sp>
          <p:nvSpPr>
            <p:cNvPr id="121" name="Line 11">
              <a:extLst>
                <a:ext uri="{FF2B5EF4-FFF2-40B4-BE49-F238E27FC236}">
                  <a16:creationId xmlns:a16="http://schemas.microsoft.com/office/drawing/2014/main" id="{0CC8A0F3-2630-9DAE-BE11-CDCE35E1269B}"/>
                </a:ext>
              </a:extLst>
            </p:cNvPr>
            <p:cNvSpPr>
              <a:spLocks noChangeShapeType="1"/>
            </p:cNvSpPr>
            <p:nvPr/>
          </p:nvSpPr>
          <p:spPr bwMode="auto">
            <a:xfrm>
              <a:off x="7791451" y="3668713"/>
              <a:ext cx="30163" cy="30163"/>
            </a:xfrm>
            <a:prstGeom prst="line">
              <a:avLst/>
            </a:prstGeom>
            <a:noFill/>
            <a:ln w="15875"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pPr defTabSz="685800">
                <a:buClrTx/>
              </a:pPr>
              <a:endParaRPr lang="id-ID" sz="1350" kern="1200">
                <a:solidFill>
                  <a:prstClr val="black"/>
                </a:solidFill>
                <a:latin typeface="Calibri" panose="020F0502020204030204"/>
                <a:ea typeface="+mn-ea"/>
                <a:cs typeface="+mn-cs"/>
              </a:endParaRPr>
            </a:p>
          </p:txBody>
        </p:sp>
        <p:sp>
          <p:nvSpPr>
            <p:cNvPr id="122" name="Line 12">
              <a:extLst>
                <a:ext uri="{FF2B5EF4-FFF2-40B4-BE49-F238E27FC236}">
                  <a16:creationId xmlns:a16="http://schemas.microsoft.com/office/drawing/2014/main" id="{B29A3C4C-1596-BC3E-2229-CA4C22F9C820}"/>
                </a:ext>
              </a:extLst>
            </p:cNvPr>
            <p:cNvSpPr>
              <a:spLocks noChangeShapeType="1"/>
            </p:cNvSpPr>
            <p:nvPr/>
          </p:nvSpPr>
          <p:spPr bwMode="auto">
            <a:xfrm flipH="1">
              <a:off x="7994651" y="3668713"/>
              <a:ext cx="30163" cy="30163"/>
            </a:xfrm>
            <a:prstGeom prst="line">
              <a:avLst/>
            </a:prstGeom>
            <a:noFill/>
            <a:ln w="15875"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pPr defTabSz="685800">
                <a:buClrTx/>
              </a:pPr>
              <a:endParaRPr lang="id-ID" sz="1350" kern="1200">
                <a:solidFill>
                  <a:prstClr val="black"/>
                </a:solidFill>
                <a:latin typeface="Calibri" panose="020F0502020204030204"/>
                <a:ea typeface="+mn-ea"/>
                <a:cs typeface="+mn-cs"/>
              </a:endParaRPr>
            </a:p>
          </p:txBody>
        </p:sp>
      </p:grpSp>
      <p:cxnSp>
        <p:nvCxnSpPr>
          <p:cNvPr id="126" name="Straight Connector 125">
            <a:extLst>
              <a:ext uri="{FF2B5EF4-FFF2-40B4-BE49-F238E27FC236}">
                <a16:creationId xmlns:a16="http://schemas.microsoft.com/office/drawing/2014/main" id="{919999BD-52AE-3F4C-E4AD-D6099F38725E}"/>
              </a:ext>
            </a:extLst>
          </p:cNvPr>
          <p:cNvCxnSpPr/>
          <p:nvPr/>
        </p:nvCxnSpPr>
        <p:spPr>
          <a:xfrm>
            <a:off x="485775" y="3085437"/>
            <a:ext cx="265249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Title 1">
            <a:extLst>
              <a:ext uri="{FF2B5EF4-FFF2-40B4-BE49-F238E27FC236}">
                <a16:creationId xmlns:a16="http://schemas.microsoft.com/office/drawing/2014/main" id="{C632CB17-C74F-7735-73F3-5E33563F2BE3}"/>
              </a:ext>
            </a:extLst>
          </p:cNvPr>
          <p:cNvSpPr txBox="1">
            <a:spLocks/>
          </p:cNvSpPr>
          <p:nvPr/>
        </p:nvSpPr>
        <p:spPr>
          <a:xfrm rot="16200000">
            <a:off x="-2818332" y="2472207"/>
            <a:ext cx="6589263" cy="345962"/>
          </a:xfrm>
          <a:prstGeom prst="rect">
            <a:avLst/>
          </a:prstGeom>
          <a:solidFill>
            <a:srgbClr val="FF0000"/>
          </a:solidFill>
        </p:spPr>
        <p:txBody>
          <a:bodyPr lIns="0" tIns="0" rIns="0" bIns="0" anchor="t" anchorCtr="0">
            <a:noAutofit/>
          </a:bodyPr>
          <a:lstStyle>
            <a:lvl1pPr algn="l" defTabSz="914400" rtl="0" eaLnBrk="1" latinLnBrk="0" hangingPunct="1">
              <a:lnSpc>
                <a:spcPct val="90000"/>
              </a:lnSpc>
              <a:spcBef>
                <a:spcPct val="0"/>
              </a:spcBef>
              <a:buNone/>
              <a:defRPr sz="4400" b="1" kern="1200">
                <a:solidFill>
                  <a:schemeClr val="tx1"/>
                </a:solidFill>
                <a:latin typeface="Segoe UI" panose="020B0502040204020203" pitchFamily="34" charset="0"/>
                <a:ea typeface="+mj-ea"/>
                <a:cs typeface="Segoe UI" panose="020B0502040204020203" pitchFamily="34" charset="0"/>
              </a:defRPr>
            </a:lvl1pPr>
          </a:lstStyle>
          <a:p>
            <a:pPr algn="ctr" defTabSz="685800">
              <a:lnSpc>
                <a:spcPct val="100000"/>
              </a:lnSpc>
              <a:buClrTx/>
            </a:pPr>
            <a:r>
              <a:rPr lang="en-ID" sz="1800" dirty="0">
                <a:latin typeface="Josefin Sans" pitchFamily="2" charset="0"/>
              </a:rPr>
              <a:t>Visualisation Bivariate Analysis</a:t>
            </a:r>
          </a:p>
        </p:txBody>
      </p:sp>
      <p:sp>
        <p:nvSpPr>
          <p:cNvPr id="18" name="Right Triangle 17">
            <a:extLst>
              <a:ext uri="{FF2B5EF4-FFF2-40B4-BE49-F238E27FC236}">
                <a16:creationId xmlns:a16="http://schemas.microsoft.com/office/drawing/2014/main" id="{1A2E5ACA-5E4E-B30C-4BD7-1E97B585B285}"/>
              </a:ext>
            </a:extLst>
          </p:cNvPr>
          <p:cNvSpPr/>
          <p:nvPr/>
        </p:nvSpPr>
        <p:spPr>
          <a:xfrm rot="16200000">
            <a:off x="-80715" y="4574114"/>
            <a:ext cx="46277" cy="69434"/>
          </a:xfrm>
          <a:prstGeom prst="rtTriangle">
            <a:avLst/>
          </a:prstGeom>
          <a:solidFill>
            <a:srgbClr val="114A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ID" sz="1350" kern="1200">
              <a:solidFill>
                <a:prstClr val="white"/>
              </a:solidFill>
              <a:latin typeface="Calibri" panose="020F0502020204030204"/>
            </a:endParaRPr>
          </a:p>
        </p:txBody>
      </p:sp>
      <p:pic>
        <p:nvPicPr>
          <p:cNvPr id="5" name="Picture 4">
            <a:extLst>
              <a:ext uri="{FF2B5EF4-FFF2-40B4-BE49-F238E27FC236}">
                <a16:creationId xmlns:a16="http://schemas.microsoft.com/office/drawing/2014/main" id="{A4E53748-99DB-C727-8505-37AEE349B53B}"/>
              </a:ext>
            </a:extLst>
          </p:cNvPr>
          <p:cNvPicPr>
            <a:picLocks noChangeAspect="1"/>
          </p:cNvPicPr>
          <p:nvPr/>
        </p:nvPicPr>
        <p:blipFill>
          <a:blip r:embed="rId3"/>
          <a:stretch>
            <a:fillRect/>
          </a:stretch>
        </p:blipFill>
        <p:spPr>
          <a:xfrm>
            <a:off x="797073" y="565464"/>
            <a:ext cx="2454776" cy="2013986"/>
          </a:xfrm>
          <a:prstGeom prst="rect">
            <a:avLst/>
          </a:prstGeom>
        </p:spPr>
        <p:style>
          <a:lnRef idx="2">
            <a:schemeClr val="dk1"/>
          </a:lnRef>
          <a:fillRef idx="1">
            <a:schemeClr val="lt1"/>
          </a:fillRef>
          <a:effectRef idx="0">
            <a:schemeClr val="dk1"/>
          </a:effectRef>
          <a:fontRef idx="minor">
            <a:schemeClr val="dk1"/>
          </a:fontRef>
        </p:style>
      </p:pic>
      <p:pic>
        <p:nvPicPr>
          <p:cNvPr id="7" name="Picture 6">
            <a:extLst>
              <a:ext uri="{FF2B5EF4-FFF2-40B4-BE49-F238E27FC236}">
                <a16:creationId xmlns:a16="http://schemas.microsoft.com/office/drawing/2014/main" id="{BD5E6AAE-8370-49C0-3B18-3CB7F04E9C9F}"/>
              </a:ext>
            </a:extLst>
          </p:cNvPr>
          <p:cNvPicPr>
            <a:picLocks noChangeAspect="1"/>
          </p:cNvPicPr>
          <p:nvPr/>
        </p:nvPicPr>
        <p:blipFill>
          <a:blip r:embed="rId4"/>
          <a:stretch>
            <a:fillRect/>
          </a:stretch>
        </p:blipFill>
        <p:spPr>
          <a:xfrm>
            <a:off x="6309855" y="2782531"/>
            <a:ext cx="2609668" cy="2082156"/>
          </a:xfrm>
          <a:prstGeom prst="rect">
            <a:avLst/>
          </a:prstGeom>
        </p:spPr>
        <p:style>
          <a:lnRef idx="2">
            <a:schemeClr val="dk1"/>
          </a:lnRef>
          <a:fillRef idx="1">
            <a:schemeClr val="lt1"/>
          </a:fillRef>
          <a:effectRef idx="0">
            <a:schemeClr val="dk1"/>
          </a:effectRef>
          <a:fontRef idx="minor">
            <a:schemeClr val="dk1"/>
          </a:fontRef>
        </p:style>
      </p:pic>
      <p:pic>
        <p:nvPicPr>
          <p:cNvPr id="9" name="Picture 8">
            <a:extLst>
              <a:ext uri="{FF2B5EF4-FFF2-40B4-BE49-F238E27FC236}">
                <a16:creationId xmlns:a16="http://schemas.microsoft.com/office/drawing/2014/main" id="{5101D669-FDCD-2DE3-1C61-DD3C38363E10}"/>
              </a:ext>
            </a:extLst>
          </p:cNvPr>
          <p:cNvPicPr>
            <a:picLocks noChangeAspect="1"/>
          </p:cNvPicPr>
          <p:nvPr/>
        </p:nvPicPr>
        <p:blipFill>
          <a:blip r:embed="rId5"/>
          <a:stretch>
            <a:fillRect/>
          </a:stretch>
        </p:blipFill>
        <p:spPr>
          <a:xfrm>
            <a:off x="3384307" y="2798793"/>
            <a:ext cx="2745478" cy="2065894"/>
          </a:xfrm>
          <a:prstGeom prst="rect">
            <a:avLst/>
          </a:prstGeom>
        </p:spPr>
        <p:style>
          <a:lnRef idx="2">
            <a:schemeClr val="dk1"/>
          </a:lnRef>
          <a:fillRef idx="1">
            <a:schemeClr val="lt1"/>
          </a:fillRef>
          <a:effectRef idx="0">
            <a:schemeClr val="dk1"/>
          </a:effectRef>
          <a:fontRef idx="minor">
            <a:schemeClr val="dk1"/>
          </a:fontRef>
        </p:style>
      </p:pic>
      <p:pic>
        <p:nvPicPr>
          <p:cNvPr id="11" name="Picture 10">
            <a:extLst>
              <a:ext uri="{FF2B5EF4-FFF2-40B4-BE49-F238E27FC236}">
                <a16:creationId xmlns:a16="http://schemas.microsoft.com/office/drawing/2014/main" id="{A4E98A7B-8E82-665A-DF33-08B2D242ECDF}"/>
              </a:ext>
            </a:extLst>
          </p:cNvPr>
          <p:cNvPicPr>
            <a:picLocks noChangeAspect="1"/>
          </p:cNvPicPr>
          <p:nvPr/>
        </p:nvPicPr>
        <p:blipFill>
          <a:blip r:embed="rId6"/>
          <a:stretch>
            <a:fillRect/>
          </a:stretch>
        </p:blipFill>
        <p:spPr>
          <a:xfrm>
            <a:off x="3378401" y="565464"/>
            <a:ext cx="2699513" cy="1995874"/>
          </a:xfrm>
          <a:prstGeom prst="rect">
            <a:avLst/>
          </a:prstGeom>
        </p:spPr>
        <p:style>
          <a:lnRef idx="2">
            <a:schemeClr val="dk1"/>
          </a:lnRef>
          <a:fillRef idx="1">
            <a:schemeClr val="lt1"/>
          </a:fillRef>
          <a:effectRef idx="0">
            <a:schemeClr val="dk1"/>
          </a:effectRef>
          <a:fontRef idx="minor">
            <a:schemeClr val="dk1"/>
          </a:fontRef>
        </p:style>
      </p:pic>
      <p:pic>
        <p:nvPicPr>
          <p:cNvPr id="16" name="Picture 15">
            <a:extLst>
              <a:ext uri="{FF2B5EF4-FFF2-40B4-BE49-F238E27FC236}">
                <a16:creationId xmlns:a16="http://schemas.microsoft.com/office/drawing/2014/main" id="{88AB69F5-5F4F-BEF4-835E-0DFB9255AF7B}"/>
              </a:ext>
            </a:extLst>
          </p:cNvPr>
          <p:cNvPicPr>
            <a:picLocks noChangeAspect="1"/>
          </p:cNvPicPr>
          <p:nvPr/>
        </p:nvPicPr>
        <p:blipFill>
          <a:blip r:embed="rId7"/>
          <a:stretch>
            <a:fillRect/>
          </a:stretch>
        </p:blipFill>
        <p:spPr>
          <a:xfrm>
            <a:off x="756024" y="2768606"/>
            <a:ext cx="2515575" cy="2065893"/>
          </a:xfrm>
          <a:prstGeom prst="rect">
            <a:avLst/>
          </a:prstGeom>
        </p:spPr>
        <p:style>
          <a:lnRef idx="2">
            <a:schemeClr val="dk1"/>
          </a:lnRef>
          <a:fillRef idx="1">
            <a:schemeClr val="lt1"/>
          </a:fillRef>
          <a:effectRef idx="0">
            <a:schemeClr val="dk1"/>
          </a:effectRef>
          <a:fontRef idx="minor">
            <a:schemeClr val="dk1"/>
          </a:fontRef>
        </p:style>
      </p:pic>
      <p:pic>
        <p:nvPicPr>
          <p:cNvPr id="19" name="Picture 18">
            <a:extLst>
              <a:ext uri="{FF2B5EF4-FFF2-40B4-BE49-F238E27FC236}">
                <a16:creationId xmlns:a16="http://schemas.microsoft.com/office/drawing/2014/main" id="{FC45638D-4213-6A1E-1E2E-C69F1732B52D}"/>
              </a:ext>
            </a:extLst>
          </p:cNvPr>
          <p:cNvPicPr>
            <a:picLocks noChangeAspect="1"/>
          </p:cNvPicPr>
          <p:nvPr/>
        </p:nvPicPr>
        <p:blipFill>
          <a:blip r:embed="rId8"/>
          <a:stretch>
            <a:fillRect/>
          </a:stretch>
        </p:blipFill>
        <p:spPr>
          <a:xfrm>
            <a:off x="6309855" y="583576"/>
            <a:ext cx="2588324" cy="1995874"/>
          </a:xfrm>
          <a:prstGeom prst="rect">
            <a:avLst/>
          </a:prstGeom>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11259329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Slide Number Placeholder 3">
            <a:extLst>
              <a:ext uri="{FF2B5EF4-FFF2-40B4-BE49-F238E27FC236}">
                <a16:creationId xmlns:a16="http://schemas.microsoft.com/office/drawing/2014/main" id="{DC79C307-A81D-4B1A-B42B-46ABAD95569C}"/>
              </a:ext>
            </a:extLst>
          </p:cNvPr>
          <p:cNvSpPr>
            <a:spLocks noGrp="1"/>
          </p:cNvSpPr>
          <p:nvPr>
            <p:ph type="sldNum" sz="quarter" idx="12"/>
          </p:nvPr>
        </p:nvSpPr>
        <p:spPr>
          <a:xfrm>
            <a:off x="8576362" y="4806024"/>
            <a:ext cx="209202" cy="177400"/>
          </a:xfrm>
          <a:noFill/>
        </p:spPr>
        <p:txBody>
          <a:bodyPr/>
          <a:lstStyle/>
          <a:p>
            <a:pPr algn="ctr" defTabSz="685800">
              <a:buClrTx/>
            </a:pPr>
            <a:fld id="{9D6A4950-2E50-4A2B-B8A2-4ABC9E129430}" type="slidenum">
              <a:rPr lang="en-ID" sz="788" kern="1200">
                <a:solidFill>
                  <a:prstClr val="white"/>
                </a:solidFill>
                <a:latin typeface="Calibri" panose="020F0502020204030204"/>
                <a:ea typeface="+mn-ea"/>
                <a:cs typeface="+mn-cs"/>
              </a:rPr>
              <a:pPr algn="ctr" defTabSz="685800">
                <a:buClrTx/>
              </a:pPr>
              <a:t>7</a:t>
            </a:fld>
            <a:endParaRPr lang="en-ID" sz="788" kern="1200" dirty="0">
              <a:solidFill>
                <a:prstClr val="white"/>
              </a:solidFill>
              <a:latin typeface="Calibri" panose="020F0502020204030204"/>
              <a:ea typeface="+mn-ea"/>
              <a:cs typeface="+mn-cs"/>
            </a:endParaRPr>
          </a:p>
        </p:txBody>
      </p:sp>
      <p:grpSp>
        <p:nvGrpSpPr>
          <p:cNvPr id="48" name="Group 47">
            <a:extLst>
              <a:ext uri="{FF2B5EF4-FFF2-40B4-BE49-F238E27FC236}">
                <a16:creationId xmlns:a16="http://schemas.microsoft.com/office/drawing/2014/main" id="{C8D2B486-083C-944E-3DF4-29607D3D5BB2}"/>
              </a:ext>
            </a:extLst>
          </p:cNvPr>
          <p:cNvGrpSpPr/>
          <p:nvPr/>
        </p:nvGrpSpPr>
        <p:grpSpPr>
          <a:xfrm>
            <a:off x="7058021" y="2009995"/>
            <a:ext cx="216948" cy="215996"/>
            <a:chOff x="3390900" y="723900"/>
            <a:chExt cx="361951" cy="360363"/>
          </a:xfrm>
          <a:solidFill>
            <a:schemeClr val="bg1"/>
          </a:solidFill>
        </p:grpSpPr>
        <p:sp>
          <p:nvSpPr>
            <p:cNvPr id="49" name="Freeform 1735">
              <a:extLst>
                <a:ext uri="{FF2B5EF4-FFF2-40B4-BE49-F238E27FC236}">
                  <a16:creationId xmlns:a16="http://schemas.microsoft.com/office/drawing/2014/main" id="{AE63A7AD-C2DE-0DEF-E72A-1B20583E3BDF}"/>
                </a:ext>
              </a:extLst>
            </p:cNvPr>
            <p:cNvSpPr>
              <a:spLocks noEditPoints="1"/>
            </p:cNvSpPr>
            <p:nvPr/>
          </p:nvSpPr>
          <p:spPr bwMode="auto">
            <a:xfrm>
              <a:off x="3497263" y="993775"/>
              <a:ext cx="134938" cy="90488"/>
            </a:xfrm>
            <a:custGeom>
              <a:avLst/>
              <a:gdLst>
                <a:gd name="T0" fmla="*/ 34 w 36"/>
                <a:gd name="T1" fmla="*/ 24 h 24"/>
                <a:gd name="T2" fmla="*/ 2 w 36"/>
                <a:gd name="T3" fmla="*/ 24 h 24"/>
                <a:gd name="T4" fmla="*/ 0 w 36"/>
                <a:gd name="T5" fmla="*/ 23 h 24"/>
                <a:gd name="T6" fmla="*/ 0 w 36"/>
                <a:gd name="T7" fmla="*/ 21 h 24"/>
                <a:gd name="T8" fmla="*/ 16 w 36"/>
                <a:gd name="T9" fmla="*/ 1 h 24"/>
                <a:gd name="T10" fmla="*/ 20 w 36"/>
                <a:gd name="T11" fmla="*/ 1 h 24"/>
                <a:gd name="T12" fmla="*/ 36 w 36"/>
                <a:gd name="T13" fmla="*/ 21 h 24"/>
                <a:gd name="T14" fmla="*/ 36 w 36"/>
                <a:gd name="T15" fmla="*/ 23 h 24"/>
                <a:gd name="T16" fmla="*/ 34 w 36"/>
                <a:gd name="T17" fmla="*/ 24 h 24"/>
                <a:gd name="T18" fmla="*/ 6 w 36"/>
                <a:gd name="T19" fmla="*/ 20 h 24"/>
                <a:gd name="T20" fmla="*/ 30 w 36"/>
                <a:gd name="T21" fmla="*/ 20 h 24"/>
                <a:gd name="T22" fmla="*/ 18 w 36"/>
                <a:gd name="T23" fmla="*/ 5 h 24"/>
                <a:gd name="T24" fmla="*/ 6 w 36"/>
                <a:gd name="T25"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 h="24">
                  <a:moveTo>
                    <a:pt x="34" y="24"/>
                  </a:moveTo>
                  <a:cubicBezTo>
                    <a:pt x="2" y="24"/>
                    <a:pt x="2" y="24"/>
                    <a:pt x="2" y="24"/>
                  </a:cubicBezTo>
                  <a:cubicBezTo>
                    <a:pt x="1" y="24"/>
                    <a:pt x="1" y="24"/>
                    <a:pt x="0" y="23"/>
                  </a:cubicBezTo>
                  <a:cubicBezTo>
                    <a:pt x="0" y="22"/>
                    <a:pt x="0" y="21"/>
                    <a:pt x="0" y="21"/>
                  </a:cubicBezTo>
                  <a:cubicBezTo>
                    <a:pt x="16" y="1"/>
                    <a:pt x="16" y="1"/>
                    <a:pt x="16" y="1"/>
                  </a:cubicBezTo>
                  <a:cubicBezTo>
                    <a:pt x="17" y="0"/>
                    <a:pt x="19" y="0"/>
                    <a:pt x="20" y="1"/>
                  </a:cubicBezTo>
                  <a:cubicBezTo>
                    <a:pt x="36" y="21"/>
                    <a:pt x="36" y="21"/>
                    <a:pt x="36" y="21"/>
                  </a:cubicBezTo>
                  <a:cubicBezTo>
                    <a:pt x="36" y="21"/>
                    <a:pt x="36" y="22"/>
                    <a:pt x="36" y="23"/>
                  </a:cubicBezTo>
                  <a:cubicBezTo>
                    <a:pt x="35" y="24"/>
                    <a:pt x="35" y="24"/>
                    <a:pt x="34" y="24"/>
                  </a:cubicBezTo>
                  <a:close/>
                  <a:moveTo>
                    <a:pt x="6" y="20"/>
                  </a:moveTo>
                  <a:cubicBezTo>
                    <a:pt x="30" y="20"/>
                    <a:pt x="30" y="20"/>
                    <a:pt x="30" y="20"/>
                  </a:cubicBezTo>
                  <a:cubicBezTo>
                    <a:pt x="18" y="5"/>
                    <a:pt x="18" y="5"/>
                    <a:pt x="18" y="5"/>
                  </a:cubicBezTo>
                  <a:lnTo>
                    <a:pt x="6" y="20"/>
                  </a:ln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defTabSz="685800">
                <a:buClrTx/>
              </a:pPr>
              <a:endParaRPr lang="id-ID" sz="1350" kern="1200">
                <a:solidFill>
                  <a:prstClr val="black"/>
                </a:solidFill>
                <a:latin typeface="Calibri" panose="020F0502020204030204"/>
                <a:ea typeface="+mn-ea"/>
                <a:cs typeface="+mn-cs"/>
              </a:endParaRPr>
            </a:p>
          </p:txBody>
        </p:sp>
        <p:sp>
          <p:nvSpPr>
            <p:cNvPr id="50" name="Freeform 1736">
              <a:extLst>
                <a:ext uri="{FF2B5EF4-FFF2-40B4-BE49-F238E27FC236}">
                  <a16:creationId xmlns:a16="http://schemas.microsoft.com/office/drawing/2014/main" id="{951A8983-BFFC-BF14-134B-48703ED01D4C}"/>
                </a:ext>
              </a:extLst>
            </p:cNvPr>
            <p:cNvSpPr>
              <a:spLocks/>
            </p:cNvSpPr>
            <p:nvPr/>
          </p:nvSpPr>
          <p:spPr bwMode="auto">
            <a:xfrm>
              <a:off x="3390900" y="993775"/>
              <a:ext cx="361950" cy="15875"/>
            </a:xfrm>
            <a:custGeom>
              <a:avLst/>
              <a:gdLst>
                <a:gd name="T0" fmla="*/ 94 w 96"/>
                <a:gd name="T1" fmla="*/ 4 h 4"/>
                <a:gd name="T2" fmla="*/ 2 w 96"/>
                <a:gd name="T3" fmla="*/ 4 h 4"/>
                <a:gd name="T4" fmla="*/ 0 w 96"/>
                <a:gd name="T5" fmla="*/ 2 h 4"/>
                <a:gd name="T6" fmla="*/ 2 w 96"/>
                <a:gd name="T7" fmla="*/ 0 h 4"/>
                <a:gd name="T8" fmla="*/ 94 w 96"/>
                <a:gd name="T9" fmla="*/ 0 h 4"/>
                <a:gd name="T10" fmla="*/ 96 w 96"/>
                <a:gd name="T11" fmla="*/ 2 h 4"/>
                <a:gd name="T12" fmla="*/ 94 w 96"/>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96" h="4">
                  <a:moveTo>
                    <a:pt x="94" y="4"/>
                  </a:moveTo>
                  <a:cubicBezTo>
                    <a:pt x="2" y="4"/>
                    <a:pt x="2" y="4"/>
                    <a:pt x="2" y="4"/>
                  </a:cubicBezTo>
                  <a:cubicBezTo>
                    <a:pt x="1" y="4"/>
                    <a:pt x="0" y="3"/>
                    <a:pt x="0" y="2"/>
                  </a:cubicBezTo>
                  <a:cubicBezTo>
                    <a:pt x="0" y="1"/>
                    <a:pt x="1" y="0"/>
                    <a:pt x="2" y="0"/>
                  </a:cubicBezTo>
                  <a:cubicBezTo>
                    <a:pt x="94" y="0"/>
                    <a:pt x="94" y="0"/>
                    <a:pt x="94" y="0"/>
                  </a:cubicBezTo>
                  <a:cubicBezTo>
                    <a:pt x="95" y="0"/>
                    <a:pt x="96" y="1"/>
                    <a:pt x="96" y="2"/>
                  </a:cubicBezTo>
                  <a:cubicBezTo>
                    <a:pt x="96" y="3"/>
                    <a:pt x="95" y="4"/>
                    <a:pt x="94" y="4"/>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defTabSz="685800">
                <a:buClrTx/>
              </a:pPr>
              <a:endParaRPr lang="id-ID" sz="1350" kern="1200">
                <a:solidFill>
                  <a:prstClr val="black"/>
                </a:solidFill>
                <a:latin typeface="Calibri" panose="020F0502020204030204"/>
                <a:ea typeface="+mn-ea"/>
                <a:cs typeface="+mn-cs"/>
              </a:endParaRPr>
            </a:p>
          </p:txBody>
        </p:sp>
        <p:sp>
          <p:nvSpPr>
            <p:cNvPr id="51" name="Freeform 1737">
              <a:extLst>
                <a:ext uri="{FF2B5EF4-FFF2-40B4-BE49-F238E27FC236}">
                  <a16:creationId xmlns:a16="http://schemas.microsoft.com/office/drawing/2014/main" id="{1659E859-9262-14D0-8917-C9FF766ED880}"/>
                </a:ext>
              </a:extLst>
            </p:cNvPr>
            <p:cNvSpPr>
              <a:spLocks noEditPoints="1"/>
            </p:cNvSpPr>
            <p:nvPr/>
          </p:nvSpPr>
          <p:spPr bwMode="auto">
            <a:xfrm>
              <a:off x="3586163" y="798513"/>
              <a:ext cx="166688" cy="166688"/>
            </a:xfrm>
            <a:custGeom>
              <a:avLst/>
              <a:gdLst>
                <a:gd name="T0" fmla="*/ 22 w 44"/>
                <a:gd name="T1" fmla="*/ 44 h 44"/>
                <a:gd name="T2" fmla="*/ 0 w 44"/>
                <a:gd name="T3" fmla="*/ 22 h 44"/>
                <a:gd name="T4" fmla="*/ 22 w 44"/>
                <a:gd name="T5" fmla="*/ 0 h 44"/>
                <a:gd name="T6" fmla="*/ 44 w 44"/>
                <a:gd name="T7" fmla="*/ 22 h 44"/>
                <a:gd name="T8" fmla="*/ 22 w 44"/>
                <a:gd name="T9" fmla="*/ 44 h 44"/>
                <a:gd name="T10" fmla="*/ 22 w 44"/>
                <a:gd name="T11" fmla="*/ 4 h 44"/>
                <a:gd name="T12" fmla="*/ 4 w 44"/>
                <a:gd name="T13" fmla="*/ 22 h 44"/>
                <a:gd name="T14" fmla="*/ 22 w 44"/>
                <a:gd name="T15" fmla="*/ 40 h 44"/>
                <a:gd name="T16" fmla="*/ 40 w 44"/>
                <a:gd name="T17" fmla="*/ 22 h 44"/>
                <a:gd name="T18" fmla="*/ 22 w 44"/>
                <a:gd name="T19" fmla="*/ 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 h="44">
                  <a:moveTo>
                    <a:pt x="22" y="44"/>
                  </a:moveTo>
                  <a:cubicBezTo>
                    <a:pt x="10" y="44"/>
                    <a:pt x="0" y="34"/>
                    <a:pt x="0" y="22"/>
                  </a:cubicBezTo>
                  <a:cubicBezTo>
                    <a:pt x="0" y="10"/>
                    <a:pt x="10" y="0"/>
                    <a:pt x="22" y="0"/>
                  </a:cubicBezTo>
                  <a:cubicBezTo>
                    <a:pt x="34" y="0"/>
                    <a:pt x="44" y="10"/>
                    <a:pt x="44" y="22"/>
                  </a:cubicBezTo>
                  <a:cubicBezTo>
                    <a:pt x="44" y="34"/>
                    <a:pt x="34" y="44"/>
                    <a:pt x="22" y="44"/>
                  </a:cubicBezTo>
                  <a:close/>
                  <a:moveTo>
                    <a:pt x="22" y="4"/>
                  </a:moveTo>
                  <a:cubicBezTo>
                    <a:pt x="12" y="4"/>
                    <a:pt x="4" y="12"/>
                    <a:pt x="4" y="22"/>
                  </a:cubicBezTo>
                  <a:cubicBezTo>
                    <a:pt x="4" y="32"/>
                    <a:pt x="12" y="40"/>
                    <a:pt x="22" y="40"/>
                  </a:cubicBezTo>
                  <a:cubicBezTo>
                    <a:pt x="32" y="40"/>
                    <a:pt x="40" y="32"/>
                    <a:pt x="40" y="22"/>
                  </a:cubicBezTo>
                  <a:cubicBezTo>
                    <a:pt x="40" y="12"/>
                    <a:pt x="32" y="4"/>
                    <a:pt x="22" y="4"/>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defTabSz="685800">
                <a:buClrTx/>
              </a:pPr>
              <a:endParaRPr lang="id-ID" sz="1350" kern="1200">
                <a:solidFill>
                  <a:prstClr val="black"/>
                </a:solidFill>
                <a:latin typeface="Calibri" panose="020F0502020204030204"/>
                <a:ea typeface="+mn-ea"/>
                <a:cs typeface="+mn-cs"/>
              </a:endParaRPr>
            </a:p>
          </p:txBody>
        </p:sp>
        <p:sp>
          <p:nvSpPr>
            <p:cNvPr id="52" name="Freeform 1738">
              <a:extLst>
                <a:ext uri="{FF2B5EF4-FFF2-40B4-BE49-F238E27FC236}">
                  <a16:creationId xmlns:a16="http://schemas.microsoft.com/office/drawing/2014/main" id="{7028ED22-8A26-3081-F019-CBA614227469}"/>
                </a:ext>
              </a:extLst>
            </p:cNvPr>
            <p:cNvSpPr>
              <a:spLocks/>
            </p:cNvSpPr>
            <p:nvPr/>
          </p:nvSpPr>
          <p:spPr bwMode="auto">
            <a:xfrm>
              <a:off x="3643313" y="839788"/>
              <a:ext cx="52388" cy="84138"/>
            </a:xfrm>
            <a:custGeom>
              <a:avLst/>
              <a:gdLst>
                <a:gd name="T0" fmla="*/ 7 w 14"/>
                <a:gd name="T1" fmla="*/ 22 h 22"/>
                <a:gd name="T2" fmla="*/ 0 w 14"/>
                <a:gd name="T3" fmla="*/ 16 h 22"/>
                <a:gd name="T4" fmla="*/ 2 w 14"/>
                <a:gd name="T5" fmla="*/ 14 h 22"/>
                <a:gd name="T6" fmla="*/ 4 w 14"/>
                <a:gd name="T7" fmla="*/ 16 h 22"/>
                <a:gd name="T8" fmla="*/ 7 w 14"/>
                <a:gd name="T9" fmla="*/ 18 h 22"/>
                <a:gd name="T10" fmla="*/ 10 w 14"/>
                <a:gd name="T11" fmla="*/ 16 h 22"/>
                <a:gd name="T12" fmla="*/ 7 w 14"/>
                <a:gd name="T13" fmla="*/ 13 h 22"/>
                <a:gd name="T14" fmla="*/ 0 w 14"/>
                <a:gd name="T15" fmla="*/ 6 h 22"/>
                <a:gd name="T16" fmla="*/ 7 w 14"/>
                <a:gd name="T17" fmla="*/ 0 h 22"/>
                <a:gd name="T18" fmla="*/ 14 w 14"/>
                <a:gd name="T19" fmla="*/ 6 h 22"/>
                <a:gd name="T20" fmla="*/ 12 w 14"/>
                <a:gd name="T21" fmla="*/ 8 h 22"/>
                <a:gd name="T22" fmla="*/ 10 w 14"/>
                <a:gd name="T23" fmla="*/ 6 h 22"/>
                <a:gd name="T24" fmla="*/ 7 w 14"/>
                <a:gd name="T25" fmla="*/ 4 h 22"/>
                <a:gd name="T26" fmla="*/ 4 w 14"/>
                <a:gd name="T27" fmla="*/ 6 h 22"/>
                <a:gd name="T28" fmla="*/ 7 w 14"/>
                <a:gd name="T29" fmla="*/ 9 h 22"/>
                <a:gd name="T30" fmla="*/ 14 w 14"/>
                <a:gd name="T31" fmla="*/ 16 h 22"/>
                <a:gd name="T32" fmla="*/ 7 w 14"/>
                <a:gd name="T33"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 h="22">
                  <a:moveTo>
                    <a:pt x="7" y="22"/>
                  </a:moveTo>
                  <a:cubicBezTo>
                    <a:pt x="3" y="22"/>
                    <a:pt x="0" y="19"/>
                    <a:pt x="0" y="16"/>
                  </a:cubicBezTo>
                  <a:cubicBezTo>
                    <a:pt x="0" y="15"/>
                    <a:pt x="1" y="14"/>
                    <a:pt x="2" y="14"/>
                  </a:cubicBezTo>
                  <a:cubicBezTo>
                    <a:pt x="3" y="14"/>
                    <a:pt x="4" y="15"/>
                    <a:pt x="4" y="16"/>
                  </a:cubicBezTo>
                  <a:cubicBezTo>
                    <a:pt x="4" y="17"/>
                    <a:pt x="6" y="18"/>
                    <a:pt x="7" y="18"/>
                  </a:cubicBezTo>
                  <a:cubicBezTo>
                    <a:pt x="8" y="18"/>
                    <a:pt x="10" y="17"/>
                    <a:pt x="10" y="16"/>
                  </a:cubicBezTo>
                  <a:cubicBezTo>
                    <a:pt x="10" y="14"/>
                    <a:pt x="8" y="13"/>
                    <a:pt x="7" y="13"/>
                  </a:cubicBezTo>
                  <a:cubicBezTo>
                    <a:pt x="3" y="13"/>
                    <a:pt x="0" y="10"/>
                    <a:pt x="0" y="6"/>
                  </a:cubicBezTo>
                  <a:cubicBezTo>
                    <a:pt x="0" y="3"/>
                    <a:pt x="3" y="0"/>
                    <a:pt x="7" y="0"/>
                  </a:cubicBezTo>
                  <a:cubicBezTo>
                    <a:pt x="11" y="0"/>
                    <a:pt x="14" y="3"/>
                    <a:pt x="14" y="6"/>
                  </a:cubicBezTo>
                  <a:cubicBezTo>
                    <a:pt x="14" y="7"/>
                    <a:pt x="13" y="8"/>
                    <a:pt x="12" y="8"/>
                  </a:cubicBezTo>
                  <a:cubicBezTo>
                    <a:pt x="11" y="8"/>
                    <a:pt x="10" y="7"/>
                    <a:pt x="10" y="6"/>
                  </a:cubicBezTo>
                  <a:cubicBezTo>
                    <a:pt x="10" y="5"/>
                    <a:pt x="8" y="4"/>
                    <a:pt x="7" y="4"/>
                  </a:cubicBezTo>
                  <a:cubicBezTo>
                    <a:pt x="6" y="4"/>
                    <a:pt x="4" y="5"/>
                    <a:pt x="4" y="6"/>
                  </a:cubicBezTo>
                  <a:cubicBezTo>
                    <a:pt x="4" y="8"/>
                    <a:pt x="6" y="9"/>
                    <a:pt x="7" y="9"/>
                  </a:cubicBezTo>
                  <a:cubicBezTo>
                    <a:pt x="11" y="9"/>
                    <a:pt x="14" y="12"/>
                    <a:pt x="14" y="16"/>
                  </a:cubicBezTo>
                  <a:cubicBezTo>
                    <a:pt x="14" y="19"/>
                    <a:pt x="11" y="22"/>
                    <a:pt x="7" y="22"/>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defTabSz="685800">
                <a:buClrTx/>
              </a:pPr>
              <a:endParaRPr lang="id-ID" sz="1350" kern="1200">
                <a:solidFill>
                  <a:prstClr val="black"/>
                </a:solidFill>
                <a:latin typeface="Calibri" panose="020F0502020204030204"/>
                <a:ea typeface="+mn-ea"/>
                <a:cs typeface="+mn-cs"/>
              </a:endParaRPr>
            </a:p>
          </p:txBody>
        </p:sp>
        <p:sp>
          <p:nvSpPr>
            <p:cNvPr id="53" name="Freeform 1739">
              <a:extLst>
                <a:ext uri="{FF2B5EF4-FFF2-40B4-BE49-F238E27FC236}">
                  <a16:creationId xmlns:a16="http://schemas.microsoft.com/office/drawing/2014/main" id="{168D7C07-7927-9EB4-97F8-7FD57103B805}"/>
                </a:ext>
              </a:extLst>
            </p:cNvPr>
            <p:cNvSpPr>
              <a:spLocks/>
            </p:cNvSpPr>
            <p:nvPr/>
          </p:nvSpPr>
          <p:spPr bwMode="auto">
            <a:xfrm>
              <a:off x="3662363" y="908050"/>
              <a:ext cx="14288" cy="26988"/>
            </a:xfrm>
            <a:custGeom>
              <a:avLst/>
              <a:gdLst>
                <a:gd name="T0" fmla="*/ 2 w 4"/>
                <a:gd name="T1" fmla="*/ 7 h 7"/>
                <a:gd name="T2" fmla="*/ 0 w 4"/>
                <a:gd name="T3" fmla="*/ 5 h 7"/>
                <a:gd name="T4" fmla="*/ 0 w 4"/>
                <a:gd name="T5" fmla="*/ 2 h 7"/>
                <a:gd name="T6" fmla="*/ 2 w 4"/>
                <a:gd name="T7" fmla="*/ 0 h 7"/>
                <a:gd name="T8" fmla="*/ 4 w 4"/>
                <a:gd name="T9" fmla="*/ 2 h 7"/>
                <a:gd name="T10" fmla="*/ 4 w 4"/>
                <a:gd name="T11" fmla="*/ 5 h 7"/>
                <a:gd name="T12" fmla="*/ 2 w 4"/>
                <a:gd name="T13" fmla="*/ 7 h 7"/>
              </a:gdLst>
              <a:ahLst/>
              <a:cxnLst>
                <a:cxn ang="0">
                  <a:pos x="T0" y="T1"/>
                </a:cxn>
                <a:cxn ang="0">
                  <a:pos x="T2" y="T3"/>
                </a:cxn>
                <a:cxn ang="0">
                  <a:pos x="T4" y="T5"/>
                </a:cxn>
                <a:cxn ang="0">
                  <a:pos x="T6" y="T7"/>
                </a:cxn>
                <a:cxn ang="0">
                  <a:pos x="T8" y="T9"/>
                </a:cxn>
                <a:cxn ang="0">
                  <a:pos x="T10" y="T11"/>
                </a:cxn>
                <a:cxn ang="0">
                  <a:pos x="T12" y="T13"/>
                </a:cxn>
              </a:cxnLst>
              <a:rect l="0" t="0" r="r" b="b"/>
              <a:pathLst>
                <a:path w="4" h="7">
                  <a:moveTo>
                    <a:pt x="2" y="7"/>
                  </a:moveTo>
                  <a:cubicBezTo>
                    <a:pt x="1" y="7"/>
                    <a:pt x="0" y="6"/>
                    <a:pt x="0" y="5"/>
                  </a:cubicBezTo>
                  <a:cubicBezTo>
                    <a:pt x="0" y="2"/>
                    <a:pt x="0" y="2"/>
                    <a:pt x="0" y="2"/>
                  </a:cubicBezTo>
                  <a:cubicBezTo>
                    <a:pt x="0" y="1"/>
                    <a:pt x="1" y="0"/>
                    <a:pt x="2" y="0"/>
                  </a:cubicBezTo>
                  <a:cubicBezTo>
                    <a:pt x="3" y="0"/>
                    <a:pt x="4" y="1"/>
                    <a:pt x="4" y="2"/>
                  </a:cubicBezTo>
                  <a:cubicBezTo>
                    <a:pt x="4" y="5"/>
                    <a:pt x="4" y="5"/>
                    <a:pt x="4" y="5"/>
                  </a:cubicBezTo>
                  <a:cubicBezTo>
                    <a:pt x="4" y="6"/>
                    <a:pt x="3" y="7"/>
                    <a:pt x="2" y="7"/>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defTabSz="685800">
                <a:buClrTx/>
              </a:pPr>
              <a:endParaRPr lang="id-ID" sz="1350" kern="1200">
                <a:solidFill>
                  <a:prstClr val="black"/>
                </a:solidFill>
                <a:latin typeface="Calibri" panose="020F0502020204030204"/>
                <a:ea typeface="+mn-ea"/>
                <a:cs typeface="+mn-cs"/>
              </a:endParaRPr>
            </a:p>
          </p:txBody>
        </p:sp>
        <p:sp>
          <p:nvSpPr>
            <p:cNvPr id="54" name="Freeform 1740">
              <a:extLst>
                <a:ext uri="{FF2B5EF4-FFF2-40B4-BE49-F238E27FC236}">
                  <a16:creationId xmlns:a16="http://schemas.microsoft.com/office/drawing/2014/main" id="{EB794B76-28AE-2179-AFB7-593A1A720E4A}"/>
                </a:ext>
              </a:extLst>
            </p:cNvPr>
            <p:cNvSpPr>
              <a:spLocks/>
            </p:cNvSpPr>
            <p:nvPr/>
          </p:nvSpPr>
          <p:spPr bwMode="auto">
            <a:xfrm>
              <a:off x="3662363" y="828675"/>
              <a:ext cx="14288" cy="26988"/>
            </a:xfrm>
            <a:custGeom>
              <a:avLst/>
              <a:gdLst>
                <a:gd name="T0" fmla="*/ 2 w 4"/>
                <a:gd name="T1" fmla="*/ 7 h 7"/>
                <a:gd name="T2" fmla="*/ 0 w 4"/>
                <a:gd name="T3" fmla="*/ 5 h 7"/>
                <a:gd name="T4" fmla="*/ 0 w 4"/>
                <a:gd name="T5" fmla="*/ 2 h 7"/>
                <a:gd name="T6" fmla="*/ 2 w 4"/>
                <a:gd name="T7" fmla="*/ 0 h 7"/>
                <a:gd name="T8" fmla="*/ 4 w 4"/>
                <a:gd name="T9" fmla="*/ 2 h 7"/>
                <a:gd name="T10" fmla="*/ 4 w 4"/>
                <a:gd name="T11" fmla="*/ 5 h 7"/>
                <a:gd name="T12" fmla="*/ 2 w 4"/>
                <a:gd name="T13" fmla="*/ 7 h 7"/>
              </a:gdLst>
              <a:ahLst/>
              <a:cxnLst>
                <a:cxn ang="0">
                  <a:pos x="T0" y="T1"/>
                </a:cxn>
                <a:cxn ang="0">
                  <a:pos x="T2" y="T3"/>
                </a:cxn>
                <a:cxn ang="0">
                  <a:pos x="T4" y="T5"/>
                </a:cxn>
                <a:cxn ang="0">
                  <a:pos x="T6" y="T7"/>
                </a:cxn>
                <a:cxn ang="0">
                  <a:pos x="T8" y="T9"/>
                </a:cxn>
                <a:cxn ang="0">
                  <a:pos x="T10" y="T11"/>
                </a:cxn>
                <a:cxn ang="0">
                  <a:pos x="T12" y="T13"/>
                </a:cxn>
              </a:cxnLst>
              <a:rect l="0" t="0" r="r" b="b"/>
              <a:pathLst>
                <a:path w="4" h="7">
                  <a:moveTo>
                    <a:pt x="2" y="7"/>
                  </a:moveTo>
                  <a:cubicBezTo>
                    <a:pt x="1" y="7"/>
                    <a:pt x="0" y="6"/>
                    <a:pt x="0" y="5"/>
                  </a:cubicBezTo>
                  <a:cubicBezTo>
                    <a:pt x="0" y="2"/>
                    <a:pt x="0" y="2"/>
                    <a:pt x="0" y="2"/>
                  </a:cubicBezTo>
                  <a:cubicBezTo>
                    <a:pt x="0" y="1"/>
                    <a:pt x="1" y="0"/>
                    <a:pt x="2" y="0"/>
                  </a:cubicBezTo>
                  <a:cubicBezTo>
                    <a:pt x="3" y="0"/>
                    <a:pt x="4" y="1"/>
                    <a:pt x="4" y="2"/>
                  </a:cubicBezTo>
                  <a:cubicBezTo>
                    <a:pt x="4" y="5"/>
                    <a:pt x="4" y="5"/>
                    <a:pt x="4" y="5"/>
                  </a:cubicBezTo>
                  <a:cubicBezTo>
                    <a:pt x="4" y="6"/>
                    <a:pt x="3" y="7"/>
                    <a:pt x="2" y="7"/>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defTabSz="685800">
                <a:buClrTx/>
              </a:pPr>
              <a:endParaRPr lang="id-ID" sz="1350" kern="1200">
                <a:solidFill>
                  <a:prstClr val="black"/>
                </a:solidFill>
                <a:latin typeface="Calibri" panose="020F0502020204030204"/>
                <a:ea typeface="+mn-ea"/>
                <a:cs typeface="+mn-cs"/>
              </a:endParaRPr>
            </a:p>
          </p:txBody>
        </p:sp>
        <p:sp>
          <p:nvSpPr>
            <p:cNvPr id="55" name="Freeform 1741">
              <a:extLst>
                <a:ext uri="{FF2B5EF4-FFF2-40B4-BE49-F238E27FC236}">
                  <a16:creationId xmlns:a16="http://schemas.microsoft.com/office/drawing/2014/main" id="{8C00165D-BA09-077D-75EC-EE537497A3DB}"/>
                </a:ext>
              </a:extLst>
            </p:cNvPr>
            <p:cNvSpPr>
              <a:spLocks noEditPoints="1"/>
            </p:cNvSpPr>
            <p:nvPr/>
          </p:nvSpPr>
          <p:spPr bwMode="auto">
            <a:xfrm>
              <a:off x="3414713" y="723900"/>
              <a:ext cx="104775" cy="104775"/>
            </a:xfrm>
            <a:custGeom>
              <a:avLst/>
              <a:gdLst>
                <a:gd name="T0" fmla="*/ 14 w 28"/>
                <a:gd name="T1" fmla="*/ 28 h 28"/>
                <a:gd name="T2" fmla="*/ 0 w 28"/>
                <a:gd name="T3" fmla="*/ 14 h 28"/>
                <a:gd name="T4" fmla="*/ 14 w 28"/>
                <a:gd name="T5" fmla="*/ 0 h 28"/>
                <a:gd name="T6" fmla="*/ 28 w 28"/>
                <a:gd name="T7" fmla="*/ 14 h 28"/>
                <a:gd name="T8" fmla="*/ 14 w 28"/>
                <a:gd name="T9" fmla="*/ 28 h 28"/>
                <a:gd name="T10" fmla="*/ 14 w 28"/>
                <a:gd name="T11" fmla="*/ 4 h 28"/>
                <a:gd name="T12" fmla="*/ 4 w 28"/>
                <a:gd name="T13" fmla="*/ 14 h 28"/>
                <a:gd name="T14" fmla="*/ 14 w 28"/>
                <a:gd name="T15" fmla="*/ 24 h 28"/>
                <a:gd name="T16" fmla="*/ 24 w 28"/>
                <a:gd name="T17" fmla="*/ 14 h 28"/>
                <a:gd name="T18" fmla="*/ 14 w 28"/>
                <a:gd name="T19" fmla="*/ 4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28">
                  <a:moveTo>
                    <a:pt x="14" y="28"/>
                  </a:moveTo>
                  <a:cubicBezTo>
                    <a:pt x="6" y="28"/>
                    <a:pt x="0" y="22"/>
                    <a:pt x="0" y="14"/>
                  </a:cubicBezTo>
                  <a:cubicBezTo>
                    <a:pt x="0" y="6"/>
                    <a:pt x="6" y="0"/>
                    <a:pt x="14" y="0"/>
                  </a:cubicBezTo>
                  <a:cubicBezTo>
                    <a:pt x="22" y="0"/>
                    <a:pt x="28" y="6"/>
                    <a:pt x="28" y="14"/>
                  </a:cubicBezTo>
                  <a:cubicBezTo>
                    <a:pt x="28" y="22"/>
                    <a:pt x="22" y="28"/>
                    <a:pt x="14" y="28"/>
                  </a:cubicBezTo>
                  <a:close/>
                  <a:moveTo>
                    <a:pt x="14" y="4"/>
                  </a:moveTo>
                  <a:cubicBezTo>
                    <a:pt x="8" y="4"/>
                    <a:pt x="4" y="8"/>
                    <a:pt x="4" y="14"/>
                  </a:cubicBezTo>
                  <a:cubicBezTo>
                    <a:pt x="4" y="20"/>
                    <a:pt x="8" y="24"/>
                    <a:pt x="14" y="24"/>
                  </a:cubicBezTo>
                  <a:cubicBezTo>
                    <a:pt x="20" y="24"/>
                    <a:pt x="24" y="20"/>
                    <a:pt x="24" y="14"/>
                  </a:cubicBezTo>
                  <a:cubicBezTo>
                    <a:pt x="24" y="8"/>
                    <a:pt x="20" y="4"/>
                    <a:pt x="14" y="4"/>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defTabSz="685800">
                <a:buClrTx/>
              </a:pPr>
              <a:endParaRPr lang="id-ID" sz="1350" kern="1200">
                <a:solidFill>
                  <a:prstClr val="black"/>
                </a:solidFill>
                <a:latin typeface="Calibri" panose="020F0502020204030204"/>
                <a:ea typeface="+mn-ea"/>
                <a:cs typeface="+mn-cs"/>
              </a:endParaRPr>
            </a:p>
          </p:txBody>
        </p:sp>
        <p:sp>
          <p:nvSpPr>
            <p:cNvPr id="56" name="Freeform 1742">
              <a:extLst>
                <a:ext uri="{FF2B5EF4-FFF2-40B4-BE49-F238E27FC236}">
                  <a16:creationId xmlns:a16="http://schemas.microsoft.com/office/drawing/2014/main" id="{F960340B-8CC7-798B-F575-E9C2B06734AD}"/>
                </a:ext>
              </a:extLst>
            </p:cNvPr>
            <p:cNvSpPr>
              <a:spLocks noEditPoints="1"/>
            </p:cNvSpPr>
            <p:nvPr/>
          </p:nvSpPr>
          <p:spPr bwMode="auto">
            <a:xfrm>
              <a:off x="3390900" y="844550"/>
              <a:ext cx="150813" cy="165100"/>
            </a:xfrm>
            <a:custGeom>
              <a:avLst/>
              <a:gdLst>
                <a:gd name="T0" fmla="*/ 26 w 40"/>
                <a:gd name="T1" fmla="*/ 44 h 44"/>
                <a:gd name="T2" fmla="*/ 14 w 40"/>
                <a:gd name="T3" fmla="*/ 44 h 44"/>
                <a:gd name="T4" fmla="*/ 12 w 40"/>
                <a:gd name="T5" fmla="*/ 42 h 44"/>
                <a:gd name="T6" fmla="*/ 12 w 40"/>
                <a:gd name="T7" fmla="*/ 26 h 44"/>
                <a:gd name="T8" fmla="*/ 0 w 40"/>
                <a:gd name="T9" fmla="*/ 2 h 44"/>
                <a:gd name="T10" fmla="*/ 2 w 40"/>
                <a:gd name="T11" fmla="*/ 0 h 44"/>
                <a:gd name="T12" fmla="*/ 38 w 40"/>
                <a:gd name="T13" fmla="*/ 0 h 44"/>
                <a:gd name="T14" fmla="*/ 40 w 40"/>
                <a:gd name="T15" fmla="*/ 2 h 44"/>
                <a:gd name="T16" fmla="*/ 28 w 40"/>
                <a:gd name="T17" fmla="*/ 26 h 44"/>
                <a:gd name="T18" fmla="*/ 28 w 40"/>
                <a:gd name="T19" fmla="*/ 42 h 44"/>
                <a:gd name="T20" fmla="*/ 26 w 40"/>
                <a:gd name="T21" fmla="*/ 44 h 44"/>
                <a:gd name="T22" fmla="*/ 16 w 40"/>
                <a:gd name="T23" fmla="*/ 40 h 44"/>
                <a:gd name="T24" fmla="*/ 24 w 40"/>
                <a:gd name="T25" fmla="*/ 40 h 44"/>
                <a:gd name="T26" fmla="*/ 24 w 40"/>
                <a:gd name="T27" fmla="*/ 25 h 44"/>
                <a:gd name="T28" fmla="*/ 25 w 40"/>
                <a:gd name="T29" fmla="*/ 23 h 44"/>
                <a:gd name="T30" fmla="*/ 36 w 40"/>
                <a:gd name="T31" fmla="*/ 4 h 44"/>
                <a:gd name="T32" fmla="*/ 4 w 40"/>
                <a:gd name="T33" fmla="*/ 4 h 44"/>
                <a:gd name="T34" fmla="*/ 15 w 40"/>
                <a:gd name="T35" fmla="*/ 23 h 44"/>
                <a:gd name="T36" fmla="*/ 16 w 40"/>
                <a:gd name="T37" fmla="*/ 25 h 44"/>
                <a:gd name="T38" fmla="*/ 16 w 40"/>
                <a:gd name="T39" fmla="*/ 4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0" h="44">
                  <a:moveTo>
                    <a:pt x="26" y="44"/>
                  </a:moveTo>
                  <a:cubicBezTo>
                    <a:pt x="14" y="44"/>
                    <a:pt x="14" y="44"/>
                    <a:pt x="14" y="44"/>
                  </a:cubicBezTo>
                  <a:cubicBezTo>
                    <a:pt x="13" y="44"/>
                    <a:pt x="12" y="43"/>
                    <a:pt x="12" y="42"/>
                  </a:cubicBezTo>
                  <a:cubicBezTo>
                    <a:pt x="12" y="26"/>
                    <a:pt x="12" y="26"/>
                    <a:pt x="12" y="26"/>
                  </a:cubicBezTo>
                  <a:cubicBezTo>
                    <a:pt x="4" y="22"/>
                    <a:pt x="0" y="11"/>
                    <a:pt x="0" y="2"/>
                  </a:cubicBezTo>
                  <a:cubicBezTo>
                    <a:pt x="0" y="1"/>
                    <a:pt x="1" y="0"/>
                    <a:pt x="2" y="0"/>
                  </a:cubicBezTo>
                  <a:cubicBezTo>
                    <a:pt x="38" y="0"/>
                    <a:pt x="38" y="0"/>
                    <a:pt x="38" y="0"/>
                  </a:cubicBezTo>
                  <a:cubicBezTo>
                    <a:pt x="39" y="0"/>
                    <a:pt x="40" y="1"/>
                    <a:pt x="40" y="2"/>
                  </a:cubicBezTo>
                  <a:cubicBezTo>
                    <a:pt x="40" y="11"/>
                    <a:pt x="36" y="22"/>
                    <a:pt x="28" y="26"/>
                  </a:cubicBezTo>
                  <a:cubicBezTo>
                    <a:pt x="28" y="42"/>
                    <a:pt x="28" y="42"/>
                    <a:pt x="28" y="42"/>
                  </a:cubicBezTo>
                  <a:cubicBezTo>
                    <a:pt x="28" y="43"/>
                    <a:pt x="27" y="44"/>
                    <a:pt x="26" y="44"/>
                  </a:cubicBezTo>
                  <a:close/>
                  <a:moveTo>
                    <a:pt x="16" y="40"/>
                  </a:moveTo>
                  <a:cubicBezTo>
                    <a:pt x="24" y="40"/>
                    <a:pt x="24" y="40"/>
                    <a:pt x="24" y="40"/>
                  </a:cubicBezTo>
                  <a:cubicBezTo>
                    <a:pt x="24" y="25"/>
                    <a:pt x="24" y="25"/>
                    <a:pt x="24" y="25"/>
                  </a:cubicBezTo>
                  <a:cubicBezTo>
                    <a:pt x="24" y="24"/>
                    <a:pt x="25" y="23"/>
                    <a:pt x="25" y="23"/>
                  </a:cubicBezTo>
                  <a:cubicBezTo>
                    <a:pt x="31" y="21"/>
                    <a:pt x="35" y="12"/>
                    <a:pt x="36" y="4"/>
                  </a:cubicBezTo>
                  <a:cubicBezTo>
                    <a:pt x="4" y="4"/>
                    <a:pt x="4" y="4"/>
                    <a:pt x="4" y="4"/>
                  </a:cubicBezTo>
                  <a:cubicBezTo>
                    <a:pt x="5" y="12"/>
                    <a:pt x="9" y="21"/>
                    <a:pt x="15" y="23"/>
                  </a:cubicBezTo>
                  <a:cubicBezTo>
                    <a:pt x="15" y="23"/>
                    <a:pt x="16" y="24"/>
                    <a:pt x="16" y="25"/>
                  </a:cubicBezTo>
                  <a:lnTo>
                    <a:pt x="16" y="40"/>
                  </a:ln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pPr defTabSz="685800">
                <a:buClrTx/>
              </a:pPr>
              <a:endParaRPr lang="id-ID" sz="1350" kern="1200">
                <a:solidFill>
                  <a:prstClr val="black"/>
                </a:solidFill>
                <a:latin typeface="Calibri" panose="020F0502020204030204"/>
                <a:ea typeface="+mn-ea"/>
                <a:cs typeface="+mn-cs"/>
              </a:endParaRPr>
            </a:p>
          </p:txBody>
        </p:sp>
      </p:grpSp>
      <p:grpSp>
        <p:nvGrpSpPr>
          <p:cNvPr id="57" name="Group 56">
            <a:extLst>
              <a:ext uri="{FF2B5EF4-FFF2-40B4-BE49-F238E27FC236}">
                <a16:creationId xmlns:a16="http://schemas.microsoft.com/office/drawing/2014/main" id="{EC7B86E2-23EA-709F-9CEA-92CEA4ED8A2E}"/>
              </a:ext>
            </a:extLst>
          </p:cNvPr>
          <p:cNvGrpSpPr/>
          <p:nvPr/>
        </p:nvGrpSpPr>
        <p:grpSpPr>
          <a:xfrm>
            <a:off x="7065171" y="3300517"/>
            <a:ext cx="209797" cy="140480"/>
            <a:chOff x="8440738" y="3729038"/>
            <a:chExt cx="360363" cy="241300"/>
          </a:xfrm>
          <a:solidFill>
            <a:schemeClr val="bg1"/>
          </a:solidFill>
        </p:grpSpPr>
        <p:sp>
          <p:nvSpPr>
            <p:cNvPr id="58" name="Freeform 1204">
              <a:extLst>
                <a:ext uri="{FF2B5EF4-FFF2-40B4-BE49-F238E27FC236}">
                  <a16:creationId xmlns:a16="http://schemas.microsoft.com/office/drawing/2014/main" id="{E9E58F84-9398-BDDB-B559-1146C61852F5}"/>
                </a:ext>
              </a:extLst>
            </p:cNvPr>
            <p:cNvSpPr>
              <a:spLocks/>
            </p:cNvSpPr>
            <p:nvPr/>
          </p:nvSpPr>
          <p:spPr bwMode="auto">
            <a:xfrm>
              <a:off x="8440738" y="3954463"/>
              <a:ext cx="360363" cy="15875"/>
            </a:xfrm>
            <a:custGeom>
              <a:avLst/>
              <a:gdLst>
                <a:gd name="T0" fmla="*/ 94 w 96"/>
                <a:gd name="T1" fmla="*/ 4 h 4"/>
                <a:gd name="T2" fmla="*/ 2 w 96"/>
                <a:gd name="T3" fmla="*/ 4 h 4"/>
                <a:gd name="T4" fmla="*/ 0 w 96"/>
                <a:gd name="T5" fmla="*/ 2 h 4"/>
                <a:gd name="T6" fmla="*/ 2 w 96"/>
                <a:gd name="T7" fmla="*/ 0 h 4"/>
                <a:gd name="T8" fmla="*/ 94 w 96"/>
                <a:gd name="T9" fmla="*/ 0 h 4"/>
                <a:gd name="T10" fmla="*/ 96 w 96"/>
                <a:gd name="T11" fmla="*/ 2 h 4"/>
                <a:gd name="T12" fmla="*/ 94 w 96"/>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96" h="4">
                  <a:moveTo>
                    <a:pt x="94" y="4"/>
                  </a:moveTo>
                  <a:cubicBezTo>
                    <a:pt x="2" y="4"/>
                    <a:pt x="2" y="4"/>
                    <a:pt x="2" y="4"/>
                  </a:cubicBezTo>
                  <a:cubicBezTo>
                    <a:pt x="1" y="4"/>
                    <a:pt x="0" y="3"/>
                    <a:pt x="0" y="2"/>
                  </a:cubicBezTo>
                  <a:cubicBezTo>
                    <a:pt x="0" y="1"/>
                    <a:pt x="1" y="0"/>
                    <a:pt x="2" y="0"/>
                  </a:cubicBezTo>
                  <a:cubicBezTo>
                    <a:pt x="94" y="0"/>
                    <a:pt x="94" y="0"/>
                    <a:pt x="94" y="0"/>
                  </a:cubicBezTo>
                  <a:cubicBezTo>
                    <a:pt x="95" y="0"/>
                    <a:pt x="96" y="1"/>
                    <a:pt x="96" y="2"/>
                  </a:cubicBezTo>
                  <a:cubicBezTo>
                    <a:pt x="96" y="3"/>
                    <a:pt x="95" y="4"/>
                    <a:pt x="9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pPr>
              <a:endParaRPr lang="id-ID" sz="1350" kern="1200">
                <a:solidFill>
                  <a:prstClr val="black"/>
                </a:solidFill>
                <a:latin typeface="Calibri" panose="020F0502020204030204"/>
                <a:ea typeface="+mn-ea"/>
                <a:cs typeface="+mn-cs"/>
              </a:endParaRPr>
            </a:p>
          </p:txBody>
        </p:sp>
        <p:sp>
          <p:nvSpPr>
            <p:cNvPr id="59" name="Freeform 1205">
              <a:extLst>
                <a:ext uri="{FF2B5EF4-FFF2-40B4-BE49-F238E27FC236}">
                  <a16:creationId xmlns:a16="http://schemas.microsoft.com/office/drawing/2014/main" id="{2D2DA260-C98D-89AD-C283-272617BE9626}"/>
                </a:ext>
              </a:extLst>
            </p:cNvPr>
            <p:cNvSpPr>
              <a:spLocks noEditPoints="1"/>
            </p:cNvSpPr>
            <p:nvPr/>
          </p:nvSpPr>
          <p:spPr bwMode="auto">
            <a:xfrm>
              <a:off x="8455025" y="3879850"/>
              <a:ext cx="60325" cy="90488"/>
            </a:xfrm>
            <a:custGeom>
              <a:avLst/>
              <a:gdLst>
                <a:gd name="T0" fmla="*/ 14 w 16"/>
                <a:gd name="T1" fmla="*/ 24 h 24"/>
                <a:gd name="T2" fmla="*/ 2 w 16"/>
                <a:gd name="T3" fmla="*/ 24 h 24"/>
                <a:gd name="T4" fmla="*/ 0 w 16"/>
                <a:gd name="T5" fmla="*/ 22 h 24"/>
                <a:gd name="T6" fmla="*/ 0 w 16"/>
                <a:gd name="T7" fmla="*/ 2 h 24"/>
                <a:gd name="T8" fmla="*/ 2 w 16"/>
                <a:gd name="T9" fmla="*/ 0 h 24"/>
                <a:gd name="T10" fmla="*/ 14 w 16"/>
                <a:gd name="T11" fmla="*/ 0 h 24"/>
                <a:gd name="T12" fmla="*/ 16 w 16"/>
                <a:gd name="T13" fmla="*/ 2 h 24"/>
                <a:gd name="T14" fmla="*/ 16 w 16"/>
                <a:gd name="T15" fmla="*/ 22 h 24"/>
                <a:gd name="T16" fmla="*/ 14 w 16"/>
                <a:gd name="T17" fmla="*/ 24 h 24"/>
                <a:gd name="T18" fmla="*/ 4 w 16"/>
                <a:gd name="T19" fmla="*/ 20 h 24"/>
                <a:gd name="T20" fmla="*/ 12 w 16"/>
                <a:gd name="T21" fmla="*/ 20 h 24"/>
                <a:gd name="T22" fmla="*/ 12 w 16"/>
                <a:gd name="T23" fmla="*/ 4 h 24"/>
                <a:gd name="T24" fmla="*/ 4 w 16"/>
                <a:gd name="T25" fmla="*/ 4 h 24"/>
                <a:gd name="T26" fmla="*/ 4 w 16"/>
                <a:gd name="T27"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24">
                  <a:moveTo>
                    <a:pt x="14" y="24"/>
                  </a:moveTo>
                  <a:cubicBezTo>
                    <a:pt x="2" y="24"/>
                    <a:pt x="2" y="24"/>
                    <a:pt x="2" y="24"/>
                  </a:cubicBezTo>
                  <a:cubicBezTo>
                    <a:pt x="1" y="24"/>
                    <a:pt x="0" y="23"/>
                    <a:pt x="0" y="22"/>
                  </a:cubicBezTo>
                  <a:cubicBezTo>
                    <a:pt x="0" y="2"/>
                    <a:pt x="0" y="2"/>
                    <a:pt x="0" y="2"/>
                  </a:cubicBezTo>
                  <a:cubicBezTo>
                    <a:pt x="0" y="1"/>
                    <a:pt x="1" y="0"/>
                    <a:pt x="2" y="0"/>
                  </a:cubicBezTo>
                  <a:cubicBezTo>
                    <a:pt x="14" y="0"/>
                    <a:pt x="14" y="0"/>
                    <a:pt x="14" y="0"/>
                  </a:cubicBezTo>
                  <a:cubicBezTo>
                    <a:pt x="15" y="0"/>
                    <a:pt x="16" y="1"/>
                    <a:pt x="16" y="2"/>
                  </a:cubicBezTo>
                  <a:cubicBezTo>
                    <a:pt x="16" y="22"/>
                    <a:pt x="16" y="22"/>
                    <a:pt x="16" y="22"/>
                  </a:cubicBezTo>
                  <a:cubicBezTo>
                    <a:pt x="16" y="23"/>
                    <a:pt x="15" y="24"/>
                    <a:pt x="14" y="24"/>
                  </a:cubicBezTo>
                  <a:close/>
                  <a:moveTo>
                    <a:pt x="4" y="20"/>
                  </a:moveTo>
                  <a:cubicBezTo>
                    <a:pt x="12" y="20"/>
                    <a:pt x="12" y="20"/>
                    <a:pt x="12" y="20"/>
                  </a:cubicBezTo>
                  <a:cubicBezTo>
                    <a:pt x="12" y="4"/>
                    <a:pt x="12" y="4"/>
                    <a:pt x="12" y="4"/>
                  </a:cubicBezTo>
                  <a:cubicBezTo>
                    <a:pt x="4" y="4"/>
                    <a:pt x="4" y="4"/>
                    <a:pt x="4" y="4"/>
                  </a:cubicBezTo>
                  <a:lnTo>
                    <a:pt x="4"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pPr>
              <a:endParaRPr lang="id-ID" sz="1350" kern="1200">
                <a:solidFill>
                  <a:prstClr val="black"/>
                </a:solidFill>
                <a:latin typeface="Calibri" panose="020F0502020204030204"/>
                <a:ea typeface="+mn-ea"/>
                <a:cs typeface="+mn-cs"/>
              </a:endParaRPr>
            </a:p>
          </p:txBody>
        </p:sp>
        <p:sp>
          <p:nvSpPr>
            <p:cNvPr id="60" name="Freeform 1206">
              <a:extLst>
                <a:ext uri="{FF2B5EF4-FFF2-40B4-BE49-F238E27FC236}">
                  <a16:creationId xmlns:a16="http://schemas.microsoft.com/office/drawing/2014/main" id="{BD3989B6-09A4-3E8D-4076-82BDD31BF588}"/>
                </a:ext>
              </a:extLst>
            </p:cNvPr>
            <p:cNvSpPr>
              <a:spLocks noEditPoints="1"/>
            </p:cNvSpPr>
            <p:nvPr/>
          </p:nvSpPr>
          <p:spPr bwMode="auto">
            <a:xfrm>
              <a:off x="8545513" y="3805238"/>
              <a:ext cx="60325" cy="165100"/>
            </a:xfrm>
            <a:custGeom>
              <a:avLst/>
              <a:gdLst>
                <a:gd name="T0" fmla="*/ 14 w 16"/>
                <a:gd name="T1" fmla="*/ 44 h 44"/>
                <a:gd name="T2" fmla="*/ 2 w 16"/>
                <a:gd name="T3" fmla="*/ 44 h 44"/>
                <a:gd name="T4" fmla="*/ 0 w 16"/>
                <a:gd name="T5" fmla="*/ 42 h 44"/>
                <a:gd name="T6" fmla="*/ 0 w 16"/>
                <a:gd name="T7" fmla="*/ 2 h 44"/>
                <a:gd name="T8" fmla="*/ 2 w 16"/>
                <a:gd name="T9" fmla="*/ 0 h 44"/>
                <a:gd name="T10" fmla="*/ 14 w 16"/>
                <a:gd name="T11" fmla="*/ 0 h 44"/>
                <a:gd name="T12" fmla="*/ 16 w 16"/>
                <a:gd name="T13" fmla="*/ 2 h 44"/>
                <a:gd name="T14" fmla="*/ 16 w 16"/>
                <a:gd name="T15" fmla="*/ 42 h 44"/>
                <a:gd name="T16" fmla="*/ 14 w 16"/>
                <a:gd name="T17" fmla="*/ 44 h 44"/>
                <a:gd name="T18" fmla="*/ 4 w 16"/>
                <a:gd name="T19" fmla="*/ 40 h 44"/>
                <a:gd name="T20" fmla="*/ 12 w 16"/>
                <a:gd name="T21" fmla="*/ 40 h 44"/>
                <a:gd name="T22" fmla="*/ 12 w 16"/>
                <a:gd name="T23" fmla="*/ 4 h 44"/>
                <a:gd name="T24" fmla="*/ 4 w 16"/>
                <a:gd name="T25" fmla="*/ 4 h 44"/>
                <a:gd name="T26" fmla="*/ 4 w 16"/>
                <a:gd name="T27" fmla="*/ 4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44">
                  <a:moveTo>
                    <a:pt x="14" y="44"/>
                  </a:moveTo>
                  <a:cubicBezTo>
                    <a:pt x="2" y="44"/>
                    <a:pt x="2" y="44"/>
                    <a:pt x="2" y="44"/>
                  </a:cubicBezTo>
                  <a:cubicBezTo>
                    <a:pt x="1" y="44"/>
                    <a:pt x="0" y="43"/>
                    <a:pt x="0" y="42"/>
                  </a:cubicBezTo>
                  <a:cubicBezTo>
                    <a:pt x="0" y="2"/>
                    <a:pt x="0" y="2"/>
                    <a:pt x="0" y="2"/>
                  </a:cubicBezTo>
                  <a:cubicBezTo>
                    <a:pt x="0" y="1"/>
                    <a:pt x="1" y="0"/>
                    <a:pt x="2" y="0"/>
                  </a:cubicBezTo>
                  <a:cubicBezTo>
                    <a:pt x="14" y="0"/>
                    <a:pt x="14" y="0"/>
                    <a:pt x="14" y="0"/>
                  </a:cubicBezTo>
                  <a:cubicBezTo>
                    <a:pt x="15" y="0"/>
                    <a:pt x="16" y="1"/>
                    <a:pt x="16" y="2"/>
                  </a:cubicBezTo>
                  <a:cubicBezTo>
                    <a:pt x="16" y="42"/>
                    <a:pt x="16" y="42"/>
                    <a:pt x="16" y="42"/>
                  </a:cubicBezTo>
                  <a:cubicBezTo>
                    <a:pt x="16" y="43"/>
                    <a:pt x="15" y="44"/>
                    <a:pt x="14" y="44"/>
                  </a:cubicBezTo>
                  <a:close/>
                  <a:moveTo>
                    <a:pt x="4" y="40"/>
                  </a:moveTo>
                  <a:cubicBezTo>
                    <a:pt x="12" y="40"/>
                    <a:pt x="12" y="40"/>
                    <a:pt x="12" y="40"/>
                  </a:cubicBezTo>
                  <a:cubicBezTo>
                    <a:pt x="12" y="4"/>
                    <a:pt x="12" y="4"/>
                    <a:pt x="12" y="4"/>
                  </a:cubicBezTo>
                  <a:cubicBezTo>
                    <a:pt x="4" y="4"/>
                    <a:pt x="4" y="4"/>
                    <a:pt x="4" y="4"/>
                  </a:cubicBezTo>
                  <a:lnTo>
                    <a:pt x="4"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pPr>
              <a:endParaRPr lang="id-ID" sz="1350" kern="1200">
                <a:solidFill>
                  <a:prstClr val="black"/>
                </a:solidFill>
                <a:latin typeface="Calibri" panose="020F0502020204030204"/>
                <a:ea typeface="+mn-ea"/>
                <a:cs typeface="+mn-cs"/>
              </a:endParaRPr>
            </a:p>
          </p:txBody>
        </p:sp>
        <p:sp>
          <p:nvSpPr>
            <p:cNvPr id="61" name="Freeform 1207">
              <a:extLst>
                <a:ext uri="{FF2B5EF4-FFF2-40B4-BE49-F238E27FC236}">
                  <a16:creationId xmlns:a16="http://schemas.microsoft.com/office/drawing/2014/main" id="{12E53206-0637-96A3-C14A-1796CE0793BC}"/>
                </a:ext>
              </a:extLst>
            </p:cNvPr>
            <p:cNvSpPr>
              <a:spLocks noEditPoints="1"/>
            </p:cNvSpPr>
            <p:nvPr/>
          </p:nvSpPr>
          <p:spPr bwMode="auto">
            <a:xfrm>
              <a:off x="8636000" y="3835400"/>
              <a:ext cx="60325" cy="134938"/>
            </a:xfrm>
            <a:custGeom>
              <a:avLst/>
              <a:gdLst>
                <a:gd name="T0" fmla="*/ 14 w 16"/>
                <a:gd name="T1" fmla="*/ 36 h 36"/>
                <a:gd name="T2" fmla="*/ 2 w 16"/>
                <a:gd name="T3" fmla="*/ 36 h 36"/>
                <a:gd name="T4" fmla="*/ 0 w 16"/>
                <a:gd name="T5" fmla="*/ 34 h 36"/>
                <a:gd name="T6" fmla="*/ 0 w 16"/>
                <a:gd name="T7" fmla="*/ 2 h 36"/>
                <a:gd name="T8" fmla="*/ 2 w 16"/>
                <a:gd name="T9" fmla="*/ 0 h 36"/>
                <a:gd name="T10" fmla="*/ 14 w 16"/>
                <a:gd name="T11" fmla="*/ 0 h 36"/>
                <a:gd name="T12" fmla="*/ 16 w 16"/>
                <a:gd name="T13" fmla="*/ 2 h 36"/>
                <a:gd name="T14" fmla="*/ 16 w 16"/>
                <a:gd name="T15" fmla="*/ 34 h 36"/>
                <a:gd name="T16" fmla="*/ 14 w 16"/>
                <a:gd name="T17" fmla="*/ 36 h 36"/>
                <a:gd name="T18" fmla="*/ 4 w 16"/>
                <a:gd name="T19" fmla="*/ 32 h 36"/>
                <a:gd name="T20" fmla="*/ 12 w 16"/>
                <a:gd name="T21" fmla="*/ 32 h 36"/>
                <a:gd name="T22" fmla="*/ 12 w 16"/>
                <a:gd name="T23" fmla="*/ 4 h 36"/>
                <a:gd name="T24" fmla="*/ 4 w 16"/>
                <a:gd name="T25" fmla="*/ 4 h 36"/>
                <a:gd name="T26" fmla="*/ 4 w 16"/>
                <a:gd name="T27" fmla="*/ 3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36">
                  <a:moveTo>
                    <a:pt x="14" y="36"/>
                  </a:moveTo>
                  <a:cubicBezTo>
                    <a:pt x="2" y="36"/>
                    <a:pt x="2" y="36"/>
                    <a:pt x="2" y="36"/>
                  </a:cubicBezTo>
                  <a:cubicBezTo>
                    <a:pt x="1" y="36"/>
                    <a:pt x="0" y="35"/>
                    <a:pt x="0" y="34"/>
                  </a:cubicBezTo>
                  <a:cubicBezTo>
                    <a:pt x="0" y="2"/>
                    <a:pt x="0" y="2"/>
                    <a:pt x="0" y="2"/>
                  </a:cubicBezTo>
                  <a:cubicBezTo>
                    <a:pt x="0" y="1"/>
                    <a:pt x="1" y="0"/>
                    <a:pt x="2" y="0"/>
                  </a:cubicBezTo>
                  <a:cubicBezTo>
                    <a:pt x="14" y="0"/>
                    <a:pt x="14" y="0"/>
                    <a:pt x="14" y="0"/>
                  </a:cubicBezTo>
                  <a:cubicBezTo>
                    <a:pt x="15" y="0"/>
                    <a:pt x="16" y="1"/>
                    <a:pt x="16" y="2"/>
                  </a:cubicBezTo>
                  <a:cubicBezTo>
                    <a:pt x="16" y="34"/>
                    <a:pt x="16" y="34"/>
                    <a:pt x="16" y="34"/>
                  </a:cubicBezTo>
                  <a:cubicBezTo>
                    <a:pt x="16" y="35"/>
                    <a:pt x="15" y="36"/>
                    <a:pt x="14" y="36"/>
                  </a:cubicBezTo>
                  <a:close/>
                  <a:moveTo>
                    <a:pt x="4" y="32"/>
                  </a:moveTo>
                  <a:cubicBezTo>
                    <a:pt x="12" y="32"/>
                    <a:pt x="12" y="32"/>
                    <a:pt x="12" y="32"/>
                  </a:cubicBezTo>
                  <a:cubicBezTo>
                    <a:pt x="12" y="4"/>
                    <a:pt x="12" y="4"/>
                    <a:pt x="12" y="4"/>
                  </a:cubicBezTo>
                  <a:cubicBezTo>
                    <a:pt x="4" y="4"/>
                    <a:pt x="4" y="4"/>
                    <a:pt x="4" y="4"/>
                  </a:cubicBezTo>
                  <a:lnTo>
                    <a:pt x="4" y="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pPr>
              <a:endParaRPr lang="id-ID" sz="1350" kern="1200">
                <a:solidFill>
                  <a:prstClr val="black"/>
                </a:solidFill>
                <a:latin typeface="Calibri" panose="020F0502020204030204"/>
                <a:ea typeface="+mn-ea"/>
                <a:cs typeface="+mn-cs"/>
              </a:endParaRPr>
            </a:p>
          </p:txBody>
        </p:sp>
        <p:sp>
          <p:nvSpPr>
            <p:cNvPr id="62" name="Freeform 1208">
              <a:extLst>
                <a:ext uri="{FF2B5EF4-FFF2-40B4-BE49-F238E27FC236}">
                  <a16:creationId xmlns:a16="http://schemas.microsoft.com/office/drawing/2014/main" id="{E8D5F9AE-BF30-1B6F-14DE-862DB6D43CDF}"/>
                </a:ext>
              </a:extLst>
            </p:cNvPr>
            <p:cNvSpPr>
              <a:spLocks noEditPoints="1"/>
            </p:cNvSpPr>
            <p:nvPr/>
          </p:nvSpPr>
          <p:spPr bwMode="auto">
            <a:xfrm>
              <a:off x="8724900" y="3729038"/>
              <a:ext cx="60325" cy="241300"/>
            </a:xfrm>
            <a:custGeom>
              <a:avLst/>
              <a:gdLst>
                <a:gd name="T0" fmla="*/ 14 w 16"/>
                <a:gd name="T1" fmla="*/ 64 h 64"/>
                <a:gd name="T2" fmla="*/ 2 w 16"/>
                <a:gd name="T3" fmla="*/ 64 h 64"/>
                <a:gd name="T4" fmla="*/ 0 w 16"/>
                <a:gd name="T5" fmla="*/ 62 h 64"/>
                <a:gd name="T6" fmla="*/ 0 w 16"/>
                <a:gd name="T7" fmla="*/ 2 h 64"/>
                <a:gd name="T8" fmla="*/ 2 w 16"/>
                <a:gd name="T9" fmla="*/ 0 h 64"/>
                <a:gd name="T10" fmla="*/ 14 w 16"/>
                <a:gd name="T11" fmla="*/ 0 h 64"/>
                <a:gd name="T12" fmla="*/ 16 w 16"/>
                <a:gd name="T13" fmla="*/ 2 h 64"/>
                <a:gd name="T14" fmla="*/ 16 w 16"/>
                <a:gd name="T15" fmla="*/ 62 h 64"/>
                <a:gd name="T16" fmla="*/ 14 w 16"/>
                <a:gd name="T17" fmla="*/ 64 h 64"/>
                <a:gd name="T18" fmla="*/ 4 w 16"/>
                <a:gd name="T19" fmla="*/ 60 h 64"/>
                <a:gd name="T20" fmla="*/ 12 w 16"/>
                <a:gd name="T21" fmla="*/ 60 h 64"/>
                <a:gd name="T22" fmla="*/ 12 w 16"/>
                <a:gd name="T23" fmla="*/ 4 h 64"/>
                <a:gd name="T24" fmla="*/ 4 w 16"/>
                <a:gd name="T25" fmla="*/ 4 h 64"/>
                <a:gd name="T26" fmla="*/ 4 w 16"/>
                <a:gd name="T2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64">
                  <a:moveTo>
                    <a:pt x="14" y="64"/>
                  </a:moveTo>
                  <a:cubicBezTo>
                    <a:pt x="2" y="64"/>
                    <a:pt x="2" y="64"/>
                    <a:pt x="2" y="64"/>
                  </a:cubicBezTo>
                  <a:cubicBezTo>
                    <a:pt x="1" y="64"/>
                    <a:pt x="0" y="63"/>
                    <a:pt x="0" y="62"/>
                  </a:cubicBezTo>
                  <a:cubicBezTo>
                    <a:pt x="0" y="2"/>
                    <a:pt x="0" y="2"/>
                    <a:pt x="0" y="2"/>
                  </a:cubicBezTo>
                  <a:cubicBezTo>
                    <a:pt x="0" y="1"/>
                    <a:pt x="1" y="0"/>
                    <a:pt x="2" y="0"/>
                  </a:cubicBezTo>
                  <a:cubicBezTo>
                    <a:pt x="14" y="0"/>
                    <a:pt x="14" y="0"/>
                    <a:pt x="14" y="0"/>
                  </a:cubicBezTo>
                  <a:cubicBezTo>
                    <a:pt x="15" y="0"/>
                    <a:pt x="16" y="1"/>
                    <a:pt x="16" y="2"/>
                  </a:cubicBezTo>
                  <a:cubicBezTo>
                    <a:pt x="16" y="62"/>
                    <a:pt x="16" y="62"/>
                    <a:pt x="16" y="62"/>
                  </a:cubicBezTo>
                  <a:cubicBezTo>
                    <a:pt x="16" y="63"/>
                    <a:pt x="15" y="64"/>
                    <a:pt x="14" y="64"/>
                  </a:cubicBezTo>
                  <a:close/>
                  <a:moveTo>
                    <a:pt x="4" y="60"/>
                  </a:moveTo>
                  <a:cubicBezTo>
                    <a:pt x="12" y="60"/>
                    <a:pt x="12" y="60"/>
                    <a:pt x="12" y="60"/>
                  </a:cubicBezTo>
                  <a:cubicBezTo>
                    <a:pt x="12" y="4"/>
                    <a:pt x="12" y="4"/>
                    <a:pt x="12" y="4"/>
                  </a:cubicBezTo>
                  <a:cubicBezTo>
                    <a:pt x="4" y="4"/>
                    <a:pt x="4" y="4"/>
                    <a:pt x="4" y="4"/>
                  </a:cubicBezTo>
                  <a:lnTo>
                    <a:pt x="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800">
                <a:buClrTx/>
              </a:pPr>
              <a:endParaRPr lang="id-ID" sz="1350" kern="1200">
                <a:solidFill>
                  <a:prstClr val="black"/>
                </a:solidFill>
                <a:latin typeface="Calibri" panose="020F0502020204030204"/>
                <a:ea typeface="+mn-ea"/>
                <a:cs typeface="+mn-cs"/>
              </a:endParaRPr>
            </a:p>
          </p:txBody>
        </p:sp>
      </p:grpSp>
      <p:grpSp>
        <p:nvGrpSpPr>
          <p:cNvPr id="63" name="Group 62">
            <a:extLst>
              <a:ext uri="{FF2B5EF4-FFF2-40B4-BE49-F238E27FC236}">
                <a16:creationId xmlns:a16="http://schemas.microsoft.com/office/drawing/2014/main" id="{8520208D-EC4F-96CB-D843-CF41361434AC}"/>
              </a:ext>
            </a:extLst>
          </p:cNvPr>
          <p:cNvGrpSpPr/>
          <p:nvPr/>
        </p:nvGrpSpPr>
        <p:grpSpPr>
          <a:xfrm>
            <a:off x="7923987" y="4160068"/>
            <a:ext cx="200926" cy="201851"/>
            <a:chOff x="9169401" y="2895601"/>
            <a:chExt cx="344488" cy="346075"/>
          </a:xfrm>
        </p:grpSpPr>
        <p:sp>
          <p:nvSpPr>
            <p:cNvPr id="64" name="Oval 37">
              <a:extLst>
                <a:ext uri="{FF2B5EF4-FFF2-40B4-BE49-F238E27FC236}">
                  <a16:creationId xmlns:a16="http://schemas.microsoft.com/office/drawing/2014/main" id="{32675ECF-7260-D981-42DB-7EAE7450D632}"/>
                </a:ext>
              </a:extLst>
            </p:cNvPr>
            <p:cNvSpPr>
              <a:spLocks noChangeArrowheads="1"/>
            </p:cNvSpPr>
            <p:nvPr/>
          </p:nvSpPr>
          <p:spPr bwMode="auto">
            <a:xfrm>
              <a:off x="9169401" y="2895601"/>
              <a:ext cx="269875" cy="269875"/>
            </a:xfrm>
            <a:prstGeom prst="ellipse">
              <a:avLst/>
            </a:pr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a:buClrTx/>
              </a:pPr>
              <a:endParaRPr lang="id-ID" sz="1350" kern="1200">
                <a:solidFill>
                  <a:prstClr val="black"/>
                </a:solidFill>
                <a:latin typeface="Calibri" panose="020F0502020204030204"/>
                <a:ea typeface="+mn-ea"/>
                <a:cs typeface="+mn-cs"/>
              </a:endParaRPr>
            </a:p>
          </p:txBody>
        </p:sp>
        <p:sp>
          <p:nvSpPr>
            <p:cNvPr id="65" name="Line 38">
              <a:extLst>
                <a:ext uri="{FF2B5EF4-FFF2-40B4-BE49-F238E27FC236}">
                  <a16:creationId xmlns:a16="http://schemas.microsoft.com/office/drawing/2014/main" id="{4ADFD117-5382-D7C6-2F9E-3784CA1766FE}"/>
                </a:ext>
              </a:extLst>
            </p:cNvPr>
            <p:cNvSpPr>
              <a:spLocks noChangeShapeType="1"/>
            </p:cNvSpPr>
            <p:nvPr/>
          </p:nvSpPr>
          <p:spPr bwMode="auto">
            <a:xfrm>
              <a:off x="9398001" y="3124201"/>
              <a:ext cx="115888" cy="117475"/>
            </a:xfrm>
            <a:prstGeom prst="line">
              <a:avLst/>
            </a:prstGeom>
            <a:noFill/>
            <a:ln w="14288"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pPr defTabSz="685800">
                <a:buClrTx/>
              </a:pPr>
              <a:endParaRPr lang="id-ID" sz="1350" kern="1200">
                <a:solidFill>
                  <a:prstClr val="black"/>
                </a:solidFill>
                <a:latin typeface="Calibri" panose="020F0502020204030204"/>
                <a:ea typeface="+mn-ea"/>
                <a:cs typeface="+mn-cs"/>
              </a:endParaRPr>
            </a:p>
          </p:txBody>
        </p:sp>
        <p:sp>
          <p:nvSpPr>
            <p:cNvPr id="66" name="Freeform 39">
              <a:extLst>
                <a:ext uri="{FF2B5EF4-FFF2-40B4-BE49-F238E27FC236}">
                  <a16:creationId xmlns:a16="http://schemas.microsoft.com/office/drawing/2014/main" id="{3B8791C7-AC43-E321-CF1F-9080696E9C96}"/>
                </a:ext>
              </a:extLst>
            </p:cNvPr>
            <p:cNvSpPr>
              <a:spLocks/>
            </p:cNvSpPr>
            <p:nvPr/>
          </p:nvSpPr>
          <p:spPr bwMode="auto">
            <a:xfrm>
              <a:off x="9326563" y="3044826"/>
              <a:ext cx="60325" cy="53975"/>
            </a:xfrm>
            <a:custGeom>
              <a:avLst/>
              <a:gdLst>
                <a:gd name="T0" fmla="*/ 38 w 38"/>
                <a:gd name="T1" fmla="*/ 34 h 34"/>
                <a:gd name="T2" fmla="*/ 0 w 38"/>
                <a:gd name="T3" fmla="*/ 17 h 34"/>
                <a:gd name="T4" fmla="*/ 0 w 38"/>
                <a:gd name="T5" fmla="*/ 0 h 34"/>
              </a:gdLst>
              <a:ahLst/>
              <a:cxnLst>
                <a:cxn ang="0">
                  <a:pos x="T0" y="T1"/>
                </a:cxn>
                <a:cxn ang="0">
                  <a:pos x="T2" y="T3"/>
                </a:cxn>
                <a:cxn ang="0">
                  <a:pos x="T4" y="T5"/>
                </a:cxn>
              </a:cxnLst>
              <a:rect l="0" t="0" r="r" b="b"/>
              <a:pathLst>
                <a:path w="38" h="34">
                  <a:moveTo>
                    <a:pt x="38" y="34"/>
                  </a:moveTo>
                  <a:lnTo>
                    <a:pt x="0" y="17"/>
                  </a:lnTo>
                  <a:lnTo>
                    <a:pt x="0" y="0"/>
                  </a:lnTo>
                </a:path>
              </a:pathLst>
            </a:custGeom>
            <a:noFill/>
            <a:ln w="14288"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a:buClrTx/>
              </a:pPr>
              <a:endParaRPr lang="id-ID" sz="1350" kern="1200">
                <a:solidFill>
                  <a:prstClr val="black"/>
                </a:solidFill>
                <a:latin typeface="Calibri" panose="020F0502020204030204"/>
                <a:ea typeface="+mn-ea"/>
                <a:cs typeface="+mn-cs"/>
              </a:endParaRPr>
            </a:p>
          </p:txBody>
        </p:sp>
        <p:sp>
          <p:nvSpPr>
            <p:cNvPr id="67" name="Freeform 40">
              <a:extLst>
                <a:ext uri="{FF2B5EF4-FFF2-40B4-BE49-F238E27FC236}">
                  <a16:creationId xmlns:a16="http://schemas.microsoft.com/office/drawing/2014/main" id="{55ADB159-39B6-C598-06A5-917E76249DEC}"/>
                </a:ext>
              </a:extLst>
            </p:cNvPr>
            <p:cNvSpPr>
              <a:spLocks/>
            </p:cNvSpPr>
            <p:nvPr/>
          </p:nvSpPr>
          <p:spPr bwMode="auto">
            <a:xfrm>
              <a:off x="9221788" y="3044826"/>
              <a:ext cx="60325" cy="53975"/>
            </a:xfrm>
            <a:custGeom>
              <a:avLst/>
              <a:gdLst>
                <a:gd name="T0" fmla="*/ 38 w 38"/>
                <a:gd name="T1" fmla="*/ 0 h 34"/>
                <a:gd name="T2" fmla="*/ 38 w 38"/>
                <a:gd name="T3" fmla="*/ 17 h 34"/>
                <a:gd name="T4" fmla="*/ 0 w 38"/>
                <a:gd name="T5" fmla="*/ 34 h 34"/>
              </a:gdLst>
              <a:ahLst/>
              <a:cxnLst>
                <a:cxn ang="0">
                  <a:pos x="T0" y="T1"/>
                </a:cxn>
                <a:cxn ang="0">
                  <a:pos x="T2" y="T3"/>
                </a:cxn>
                <a:cxn ang="0">
                  <a:pos x="T4" y="T5"/>
                </a:cxn>
              </a:cxnLst>
              <a:rect l="0" t="0" r="r" b="b"/>
              <a:pathLst>
                <a:path w="38" h="34">
                  <a:moveTo>
                    <a:pt x="38" y="0"/>
                  </a:moveTo>
                  <a:lnTo>
                    <a:pt x="38" y="17"/>
                  </a:lnTo>
                  <a:lnTo>
                    <a:pt x="0" y="34"/>
                  </a:lnTo>
                </a:path>
              </a:pathLst>
            </a:custGeom>
            <a:noFill/>
            <a:ln w="14288"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a:buClrTx/>
              </a:pPr>
              <a:endParaRPr lang="id-ID" sz="1350" kern="1200">
                <a:solidFill>
                  <a:prstClr val="black"/>
                </a:solidFill>
                <a:latin typeface="Calibri" panose="020F0502020204030204"/>
                <a:ea typeface="+mn-ea"/>
                <a:cs typeface="+mn-cs"/>
              </a:endParaRPr>
            </a:p>
          </p:txBody>
        </p:sp>
        <p:sp>
          <p:nvSpPr>
            <p:cNvPr id="68" name="Oval 41">
              <a:extLst>
                <a:ext uri="{FF2B5EF4-FFF2-40B4-BE49-F238E27FC236}">
                  <a16:creationId xmlns:a16="http://schemas.microsoft.com/office/drawing/2014/main" id="{B2ABD258-BEE0-5A37-D9DD-46287781C721}"/>
                </a:ext>
              </a:extLst>
            </p:cNvPr>
            <p:cNvSpPr>
              <a:spLocks noChangeArrowheads="1"/>
            </p:cNvSpPr>
            <p:nvPr/>
          </p:nvSpPr>
          <p:spPr bwMode="auto">
            <a:xfrm>
              <a:off x="9255126" y="2936876"/>
              <a:ext cx="98425" cy="115888"/>
            </a:xfrm>
            <a:prstGeom prst="ellipse">
              <a:avLst/>
            </a:prstGeom>
            <a:noFill/>
            <a:ln w="14288"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a:buClrTx/>
              </a:pPr>
              <a:endParaRPr lang="id-ID" sz="1350" kern="1200">
                <a:solidFill>
                  <a:prstClr val="black"/>
                </a:solidFill>
                <a:latin typeface="Calibri" panose="020F0502020204030204"/>
                <a:ea typeface="+mn-ea"/>
                <a:cs typeface="+mn-cs"/>
              </a:endParaRPr>
            </a:p>
          </p:txBody>
        </p:sp>
        <p:sp>
          <p:nvSpPr>
            <p:cNvPr id="69" name="Freeform 42">
              <a:extLst>
                <a:ext uri="{FF2B5EF4-FFF2-40B4-BE49-F238E27FC236}">
                  <a16:creationId xmlns:a16="http://schemas.microsoft.com/office/drawing/2014/main" id="{01B4B6A5-3863-6F92-2422-31A218292F01}"/>
                </a:ext>
              </a:extLst>
            </p:cNvPr>
            <p:cNvSpPr>
              <a:spLocks/>
            </p:cNvSpPr>
            <p:nvPr/>
          </p:nvSpPr>
          <p:spPr bwMode="auto">
            <a:xfrm>
              <a:off x="9255126" y="2970214"/>
              <a:ext cx="93663" cy="22225"/>
            </a:xfrm>
            <a:custGeom>
              <a:avLst/>
              <a:gdLst>
                <a:gd name="T0" fmla="*/ 25 w 25"/>
                <a:gd name="T1" fmla="*/ 5 h 6"/>
                <a:gd name="T2" fmla="*/ 24 w 25"/>
                <a:gd name="T3" fmla="*/ 5 h 6"/>
                <a:gd name="T4" fmla="*/ 15 w 25"/>
                <a:gd name="T5" fmla="*/ 0 h 6"/>
                <a:gd name="T6" fmla="*/ 6 w 25"/>
                <a:gd name="T7" fmla="*/ 5 h 6"/>
                <a:gd name="T8" fmla="*/ 0 w 25"/>
                <a:gd name="T9" fmla="*/ 4 h 6"/>
              </a:gdLst>
              <a:ahLst/>
              <a:cxnLst>
                <a:cxn ang="0">
                  <a:pos x="T0" y="T1"/>
                </a:cxn>
                <a:cxn ang="0">
                  <a:pos x="T2" y="T3"/>
                </a:cxn>
                <a:cxn ang="0">
                  <a:pos x="T4" y="T5"/>
                </a:cxn>
                <a:cxn ang="0">
                  <a:pos x="T6" y="T7"/>
                </a:cxn>
                <a:cxn ang="0">
                  <a:pos x="T8" y="T9"/>
                </a:cxn>
              </a:cxnLst>
              <a:rect l="0" t="0" r="r" b="b"/>
              <a:pathLst>
                <a:path w="25" h="6">
                  <a:moveTo>
                    <a:pt x="25" y="5"/>
                  </a:moveTo>
                  <a:cubicBezTo>
                    <a:pt x="25" y="5"/>
                    <a:pt x="25" y="5"/>
                    <a:pt x="24" y="5"/>
                  </a:cubicBezTo>
                  <a:cubicBezTo>
                    <a:pt x="20" y="6"/>
                    <a:pt x="17" y="4"/>
                    <a:pt x="15" y="0"/>
                  </a:cubicBezTo>
                  <a:cubicBezTo>
                    <a:pt x="14" y="3"/>
                    <a:pt x="9" y="5"/>
                    <a:pt x="6" y="5"/>
                  </a:cubicBezTo>
                  <a:cubicBezTo>
                    <a:pt x="4" y="5"/>
                    <a:pt x="2" y="4"/>
                    <a:pt x="0" y="4"/>
                  </a:cubicBezTo>
                </a:path>
              </a:pathLst>
            </a:custGeom>
            <a:noFill/>
            <a:ln w="14288"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a:buClrTx/>
              </a:pPr>
              <a:endParaRPr lang="id-ID" sz="1350" kern="1200">
                <a:solidFill>
                  <a:prstClr val="black"/>
                </a:solidFill>
                <a:latin typeface="Calibri" panose="020F0502020204030204"/>
                <a:ea typeface="+mn-ea"/>
                <a:cs typeface="+mn-cs"/>
              </a:endParaRPr>
            </a:p>
          </p:txBody>
        </p:sp>
      </p:grpSp>
      <p:grpSp>
        <p:nvGrpSpPr>
          <p:cNvPr id="86" name="Group 85">
            <a:extLst>
              <a:ext uri="{FF2B5EF4-FFF2-40B4-BE49-F238E27FC236}">
                <a16:creationId xmlns:a16="http://schemas.microsoft.com/office/drawing/2014/main" id="{517205C5-A07F-5EE4-F887-92A4FE911D10}"/>
              </a:ext>
            </a:extLst>
          </p:cNvPr>
          <p:cNvGrpSpPr/>
          <p:nvPr/>
        </p:nvGrpSpPr>
        <p:grpSpPr>
          <a:xfrm>
            <a:off x="8092548" y="2564330"/>
            <a:ext cx="402170" cy="427703"/>
            <a:chOff x="7758113" y="3633788"/>
            <a:chExt cx="300038" cy="319087"/>
          </a:xfrm>
        </p:grpSpPr>
        <p:sp>
          <p:nvSpPr>
            <p:cNvPr id="87" name="Freeform 5">
              <a:extLst>
                <a:ext uri="{FF2B5EF4-FFF2-40B4-BE49-F238E27FC236}">
                  <a16:creationId xmlns:a16="http://schemas.microsoft.com/office/drawing/2014/main" id="{4E1E90AF-1A61-C199-3C70-F96C37B16FEB}"/>
                </a:ext>
              </a:extLst>
            </p:cNvPr>
            <p:cNvSpPr>
              <a:spLocks/>
            </p:cNvSpPr>
            <p:nvPr/>
          </p:nvSpPr>
          <p:spPr bwMode="auto">
            <a:xfrm>
              <a:off x="7818438" y="3694113"/>
              <a:ext cx="179388" cy="198438"/>
            </a:xfrm>
            <a:custGeom>
              <a:avLst/>
              <a:gdLst>
                <a:gd name="T0" fmla="*/ 48 w 48"/>
                <a:gd name="T1" fmla="*/ 24 h 52"/>
                <a:gd name="T2" fmla="*/ 24 w 48"/>
                <a:gd name="T3" fmla="*/ 0 h 52"/>
                <a:gd name="T4" fmla="*/ 0 w 48"/>
                <a:gd name="T5" fmla="*/ 24 h 52"/>
                <a:gd name="T6" fmla="*/ 18 w 48"/>
                <a:gd name="T7" fmla="*/ 47 h 52"/>
                <a:gd name="T8" fmla="*/ 18 w 48"/>
                <a:gd name="T9" fmla="*/ 52 h 52"/>
                <a:gd name="T10" fmla="*/ 30 w 48"/>
                <a:gd name="T11" fmla="*/ 52 h 52"/>
                <a:gd name="T12" fmla="*/ 30 w 48"/>
                <a:gd name="T13" fmla="*/ 47 h 52"/>
                <a:gd name="T14" fmla="*/ 48 w 48"/>
                <a:gd name="T15" fmla="*/ 24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52">
                  <a:moveTo>
                    <a:pt x="48" y="24"/>
                  </a:moveTo>
                  <a:cubicBezTo>
                    <a:pt x="48" y="11"/>
                    <a:pt x="37" y="0"/>
                    <a:pt x="24" y="0"/>
                  </a:cubicBezTo>
                  <a:cubicBezTo>
                    <a:pt x="11" y="0"/>
                    <a:pt x="0" y="11"/>
                    <a:pt x="0" y="24"/>
                  </a:cubicBezTo>
                  <a:cubicBezTo>
                    <a:pt x="0" y="35"/>
                    <a:pt x="8" y="45"/>
                    <a:pt x="18" y="47"/>
                  </a:cubicBezTo>
                  <a:cubicBezTo>
                    <a:pt x="18" y="52"/>
                    <a:pt x="18" y="52"/>
                    <a:pt x="18" y="52"/>
                  </a:cubicBezTo>
                  <a:cubicBezTo>
                    <a:pt x="30" y="52"/>
                    <a:pt x="30" y="52"/>
                    <a:pt x="30" y="52"/>
                  </a:cubicBezTo>
                  <a:cubicBezTo>
                    <a:pt x="30" y="47"/>
                    <a:pt x="30" y="47"/>
                    <a:pt x="30" y="47"/>
                  </a:cubicBezTo>
                  <a:cubicBezTo>
                    <a:pt x="40" y="45"/>
                    <a:pt x="48" y="35"/>
                    <a:pt x="48" y="24"/>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a:buClrTx/>
              </a:pPr>
              <a:endParaRPr lang="id-ID" sz="1350" kern="1200">
                <a:solidFill>
                  <a:prstClr val="black"/>
                </a:solidFill>
                <a:latin typeface="Calibri" panose="020F0502020204030204"/>
                <a:ea typeface="+mn-ea"/>
                <a:cs typeface="+mn-cs"/>
              </a:endParaRPr>
            </a:p>
          </p:txBody>
        </p:sp>
        <p:sp>
          <p:nvSpPr>
            <p:cNvPr id="88" name="Line 6">
              <a:extLst>
                <a:ext uri="{FF2B5EF4-FFF2-40B4-BE49-F238E27FC236}">
                  <a16:creationId xmlns:a16="http://schemas.microsoft.com/office/drawing/2014/main" id="{4245C70B-013E-1A1D-0EA4-EA3953EEA6FB}"/>
                </a:ext>
              </a:extLst>
            </p:cNvPr>
            <p:cNvSpPr>
              <a:spLocks noChangeShapeType="1"/>
            </p:cNvSpPr>
            <p:nvPr/>
          </p:nvSpPr>
          <p:spPr bwMode="auto">
            <a:xfrm flipH="1">
              <a:off x="7900988" y="3952875"/>
              <a:ext cx="14288" cy="0"/>
            </a:xfrm>
            <a:prstGeom prst="line">
              <a:avLst/>
            </a:prstGeom>
            <a:noFill/>
            <a:ln w="15875"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pPr defTabSz="685800">
                <a:buClrTx/>
              </a:pPr>
              <a:endParaRPr lang="id-ID" sz="1350" kern="1200">
                <a:solidFill>
                  <a:prstClr val="black"/>
                </a:solidFill>
                <a:latin typeface="Calibri" panose="020F0502020204030204"/>
                <a:ea typeface="+mn-ea"/>
                <a:cs typeface="+mn-cs"/>
              </a:endParaRPr>
            </a:p>
          </p:txBody>
        </p:sp>
        <p:sp>
          <p:nvSpPr>
            <p:cNvPr id="89" name="Line 7">
              <a:extLst>
                <a:ext uri="{FF2B5EF4-FFF2-40B4-BE49-F238E27FC236}">
                  <a16:creationId xmlns:a16="http://schemas.microsoft.com/office/drawing/2014/main" id="{F0DCB843-7F90-BB84-3353-3E0C5B220522}"/>
                </a:ext>
              </a:extLst>
            </p:cNvPr>
            <p:cNvSpPr>
              <a:spLocks noChangeShapeType="1"/>
            </p:cNvSpPr>
            <p:nvPr/>
          </p:nvSpPr>
          <p:spPr bwMode="auto">
            <a:xfrm flipH="1">
              <a:off x="7885113" y="3922713"/>
              <a:ext cx="46038" cy="0"/>
            </a:xfrm>
            <a:prstGeom prst="line">
              <a:avLst/>
            </a:prstGeom>
            <a:noFill/>
            <a:ln w="15875"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pPr defTabSz="685800">
                <a:buClrTx/>
              </a:pPr>
              <a:endParaRPr lang="id-ID" sz="1350" kern="1200">
                <a:solidFill>
                  <a:prstClr val="black"/>
                </a:solidFill>
                <a:latin typeface="Calibri" panose="020F0502020204030204"/>
                <a:ea typeface="+mn-ea"/>
                <a:cs typeface="+mn-cs"/>
              </a:endParaRPr>
            </a:p>
          </p:txBody>
        </p:sp>
        <p:sp>
          <p:nvSpPr>
            <p:cNvPr id="90" name="Line 8">
              <a:extLst>
                <a:ext uri="{FF2B5EF4-FFF2-40B4-BE49-F238E27FC236}">
                  <a16:creationId xmlns:a16="http://schemas.microsoft.com/office/drawing/2014/main" id="{FBAF7972-88B8-33B2-1016-C0858B18532C}"/>
                </a:ext>
              </a:extLst>
            </p:cNvPr>
            <p:cNvSpPr>
              <a:spLocks noChangeShapeType="1"/>
            </p:cNvSpPr>
            <p:nvPr/>
          </p:nvSpPr>
          <p:spPr bwMode="auto">
            <a:xfrm>
              <a:off x="7908926" y="3633788"/>
              <a:ext cx="0" cy="30163"/>
            </a:xfrm>
            <a:prstGeom prst="line">
              <a:avLst/>
            </a:prstGeom>
            <a:noFill/>
            <a:ln w="15875"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pPr defTabSz="685800">
                <a:buClrTx/>
              </a:pPr>
              <a:endParaRPr lang="id-ID" sz="1350" kern="1200">
                <a:solidFill>
                  <a:prstClr val="black"/>
                </a:solidFill>
                <a:latin typeface="Calibri" panose="020F0502020204030204"/>
                <a:ea typeface="+mn-ea"/>
                <a:cs typeface="+mn-cs"/>
              </a:endParaRPr>
            </a:p>
          </p:txBody>
        </p:sp>
        <p:sp>
          <p:nvSpPr>
            <p:cNvPr id="91" name="Line 9">
              <a:extLst>
                <a:ext uri="{FF2B5EF4-FFF2-40B4-BE49-F238E27FC236}">
                  <a16:creationId xmlns:a16="http://schemas.microsoft.com/office/drawing/2014/main" id="{242F7A08-0611-1CC3-AF6B-E7E67F6FD4EA}"/>
                </a:ext>
              </a:extLst>
            </p:cNvPr>
            <p:cNvSpPr>
              <a:spLocks noChangeShapeType="1"/>
            </p:cNvSpPr>
            <p:nvPr/>
          </p:nvSpPr>
          <p:spPr bwMode="auto">
            <a:xfrm flipH="1">
              <a:off x="8027988" y="3786188"/>
              <a:ext cx="30163" cy="0"/>
            </a:xfrm>
            <a:prstGeom prst="line">
              <a:avLst/>
            </a:prstGeom>
            <a:noFill/>
            <a:ln w="15875"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pPr defTabSz="685800">
                <a:buClrTx/>
              </a:pPr>
              <a:endParaRPr lang="id-ID" sz="1350" kern="1200">
                <a:solidFill>
                  <a:prstClr val="black"/>
                </a:solidFill>
                <a:latin typeface="Calibri" panose="020F0502020204030204"/>
                <a:ea typeface="+mn-ea"/>
                <a:cs typeface="+mn-cs"/>
              </a:endParaRPr>
            </a:p>
          </p:txBody>
        </p:sp>
        <p:sp>
          <p:nvSpPr>
            <p:cNvPr id="92" name="Line 10">
              <a:extLst>
                <a:ext uri="{FF2B5EF4-FFF2-40B4-BE49-F238E27FC236}">
                  <a16:creationId xmlns:a16="http://schemas.microsoft.com/office/drawing/2014/main" id="{2E01F248-D1A3-6F3C-C3C7-47A0ADE052C5}"/>
                </a:ext>
              </a:extLst>
            </p:cNvPr>
            <p:cNvSpPr>
              <a:spLocks noChangeShapeType="1"/>
            </p:cNvSpPr>
            <p:nvPr/>
          </p:nvSpPr>
          <p:spPr bwMode="auto">
            <a:xfrm>
              <a:off x="7758113" y="3786188"/>
              <a:ext cx="30163" cy="0"/>
            </a:xfrm>
            <a:prstGeom prst="line">
              <a:avLst/>
            </a:prstGeom>
            <a:noFill/>
            <a:ln w="15875"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pPr defTabSz="685800">
                <a:buClrTx/>
              </a:pPr>
              <a:endParaRPr lang="id-ID" sz="1350" kern="1200">
                <a:solidFill>
                  <a:prstClr val="black"/>
                </a:solidFill>
                <a:latin typeface="Calibri" panose="020F0502020204030204"/>
                <a:ea typeface="+mn-ea"/>
                <a:cs typeface="+mn-cs"/>
              </a:endParaRPr>
            </a:p>
          </p:txBody>
        </p:sp>
        <p:sp>
          <p:nvSpPr>
            <p:cNvPr id="93" name="Line 11">
              <a:extLst>
                <a:ext uri="{FF2B5EF4-FFF2-40B4-BE49-F238E27FC236}">
                  <a16:creationId xmlns:a16="http://schemas.microsoft.com/office/drawing/2014/main" id="{90C592E4-88C2-C6BD-9B6E-554797A5E3A8}"/>
                </a:ext>
              </a:extLst>
            </p:cNvPr>
            <p:cNvSpPr>
              <a:spLocks noChangeShapeType="1"/>
            </p:cNvSpPr>
            <p:nvPr/>
          </p:nvSpPr>
          <p:spPr bwMode="auto">
            <a:xfrm>
              <a:off x="7791451" y="3668713"/>
              <a:ext cx="30163" cy="30163"/>
            </a:xfrm>
            <a:prstGeom prst="line">
              <a:avLst/>
            </a:prstGeom>
            <a:noFill/>
            <a:ln w="15875"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pPr defTabSz="685800">
                <a:buClrTx/>
              </a:pPr>
              <a:endParaRPr lang="id-ID" sz="1350" kern="1200">
                <a:solidFill>
                  <a:prstClr val="black"/>
                </a:solidFill>
                <a:latin typeface="Calibri" panose="020F0502020204030204"/>
                <a:ea typeface="+mn-ea"/>
                <a:cs typeface="+mn-cs"/>
              </a:endParaRPr>
            </a:p>
          </p:txBody>
        </p:sp>
        <p:sp>
          <p:nvSpPr>
            <p:cNvPr id="94" name="Line 12">
              <a:extLst>
                <a:ext uri="{FF2B5EF4-FFF2-40B4-BE49-F238E27FC236}">
                  <a16:creationId xmlns:a16="http://schemas.microsoft.com/office/drawing/2014/main" id="{BCC018BD-5685-4725-0B27-2C9C256E36D3}"/>
                </a:ext>
              </a:extLst>
            </p:cNvPr>
            <p:cNvSpPr>
              <a:spLocks noChangeShapeType="1"/>
            </p:cNvSpPr>
            <p:nvPr/>
          </p:nvSpPr>
          <p:spPr bwMode="auto">
            <a:xfrm flipH="1">
              <a:off x="7994651" y="3668713"/>
              <a:ext cx="30163" cy="30163"/>
            </a:xfrm>
            <a:prstGeom prst="line">
              <a:avLst/>
            </a:prstGeom>
            <a:noFill/>
            <a:ln w="15875"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pPr defTabSz="685800">
                <a:buClrTx/>
              </a:pPr>
              <a:endParaRPr lang="id-ID" sz="1350" kern="1200">
                <a:solidFill>
                  <a:prstClr val="black"/>
                </a:solidFill>
                <a:latin typeface="Calibri" panose="020F0502020204030204"/>
                <a:ea typeface="+mn-ea"/>
                <a:cs typeface="+mn-cs"/>
              </a:endParaRPr>
            </a:p>
          </p:txBody>
        </p:sp>
      </p:grpSp>
      <p:grpSp>
        <p:nvGrpSpPr>
          <p:cNvPr id="114" name="Group 113">
            <a:extLst>
              <a:ext uri="{FF2B5EF4-FFF2-40B4-BE49-F238E27FC236}">
                <a16:creationId xmlns:a16="http://schemas.microsoft.com/office/drawing/2014/main" id="{6786D8A7-C37F-D789-F9D1-33FF18198EEE}"/>
              </a:ext>
            </a:extLst>
          </p:cNvPr>
          <p:cNvGrpSpPr/>
          <p:nvPr/>
        </p:nvGrpSpPr>
        <p:grpSpPr>
          <a:xfrm>
            <a:off x="8784352" y="0"/>
            <a:ext cx="268919" cy="285992"/>
            <a:chOff x="7758113" y="3633788"/>
            <a:chExt cx="300038" cy="319087"/>
          </a:xfrm>
        </p:grpSpPr>
        <p:sp>
          <p:nvSpPr>
            <p:cNvPr id="115" name="Freeform 5">
              <a:extLst>
                <a:ext uri="{FF2B5EF4-FFF2-40B4-BE49-F238E27FC236}">
                  <a16:creationId xmlns:a16="http://schemas.microsoft.com/office/drawing/2014/main" id="{7F8B69A0-95A6-4601-BA82-256D0F40ED9B}"/>
                </a:ext>
              </a:extLst>
            </p:cNvPr>
            <p:cNvSpPr>
              <a:spLocks/>
            </p:cNvSpPr>
            <p:nvPr/>
          </p:nvSpPr>
          <p:spPr bwMode="auto">
            <a:xfrm>
              <a:off x="7818438" y="3694113"/>
              <a:ext cx="179388" cy="198438"/>
            </a:xfrm>
            <a:custGeom>
              <a:avLst/>
              <a:gdLst>
                <a:gd name="T0" fmla="*/ 48 w 48"/>
                <a:gd name="T1" fmla="*/ 24 h 52"/>
                <a:gd name="T2" fmla="*/ 24 w 48"/>
                <a:gd name="T3" fmla="*/ 0 h 52"/>
                <a:gd name="T4" fmla="*/ 0 w 48"/>
                <a:gd name="T5" fmla="*/ 24 h 52"/>
                <a:gd name="T6" fmla="*/ 18 w 48"/>
                <a:gd name="T7" fmla="*/ 47 h 52"/>
                <a:gd name="T8" fmla="*/ 18 w 48"/>
                <a:gd name="T9" fmla="*/ 52 h 52"/>
                <a:gd name="T10" fmla="*/ 30 w 48"/>
                <a:gd name="T11" fmla="*/ 52 h 52"/>
                <a:gd name="T12" fmla="*/ 30 w 48"/>
                <a:gd name="T13" fmla="*/ 47 h 52"/>
                <a:gd name="T14" fmla="*/ 48 w 48"/>
                <a:gd name="T15" fmla="*/ 24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52">
                  <a:moveTo>
                    <a:pt x="48" y="24"/>
                  </a:moveTo>
                  <a:cubicBezTo>
                    <a:pt x="48" y="11"/>
                    <a:pt x="37" y="0"/>
                    <a:pt x="24" y="0"/>
                  </a:cubicBezTo>
                  <a:cubicBezTo>
                    <a:pt x="11" y="0"/>
                    <a:pt x="0" y="11"/>
                    <a:pt x="0" y="24"/>
                  </a:cubicBezTo>
                  <a:cubicBezTo>
                    <a:pt x="0" y="35"/>
                    <a:pt x="8" y="45"/>
                    <a:pt x="18" y="47"/>
                  </a:cubicBezTo>
                  <a:cubicBezTo>
                    <a:pt x="18" y="52"/>
                    <a:pt x="18" y="52"/>
                    <a:pt x="18" y="52"/>
                  </a:cubicBezTo>
                  <a:cubicBezTo>
                    <a:pt x="30" y="52"/>
                    <a:pt x="30" y="52"/>
                    <a:pt x="30" y="52"/>
                  </a:cubicBezTo>
                  <a:cubicBezTo>
                    <a:pt x="30" y="47"/>
                    <a:pt x="30" y="47"/>
                    <a:pt x="30" y="47"/>
                  </a:cubicBezTo>
                  <a:cubicBezTo>
                    <a:pt x="40" y="45"/>
                    <a:pt x="48" y="35"/>
                    <a:pt x="48" y="24"/>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685800">
                <a:buClrTx/>
              </a:pPr>
              <a:endParaRPr lang="id-ID" sz="1350" kern="1200">
                <a:solidFill>
                  <a:prstClr val="black"/>
                </a:solidFill>
                <a:latin typeface="Calibri" panose="020F0502020204030204"/>
                <a:ea typeface="+mn-ea"/>
                <a:cs typeface="+mn-cs"/>
              </a:endParaRPr>
            </a:p>
          </p:txBody>
        </p:sp>
        <p:sp>
          <p:nvSpPr>
            <p:cNvPr id="116" name="Line 6">
              <a:extLst>
                <a:ext uri="{FF2B5EF4-FFF2-40B4-BE49-F238E27FC236}">
                  <a16:creationId xmlns:a16="http://schemas.microsoft.com/office/drawing/2014/main" id="{81540658-9830-86BC-F669-3AD7464E49A8}"/>
                </a:ext>
              </a:extLst>
            </p:cNvPr>
            <p:cNvSpPr>
              <a:spLocks noChangeShapeType="1"/>
            </p:cNvSpPr>
            <p:nvPr/>
          </p:nvSpPr>
          <p:spPr bwMode="auto">
            <a:xfrm flipH="1">
              <a:off x="7900988" y="3952875"/>
              <a:ext cx="14288" cy="0"/>
            </a:xfrm>
            <a:prstGeom prst="line">
              <a:avLst/>
            </a:prstGeom>
            <a:noFill/>
            <a:ln w="15875"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pPr defTabSz="685800">
                <a:buClrTx/>
              </a:pPr>
              <a:endParaRPr lang="id-ID" sz="1350" kern="1200">
                <a:solidFill>
                  <a:prstClr val="black"/>
                </a:solidFill>
                <a:latin typeface="Calibri" panose="020F0502020204030204"/>
                <a:ea typeface="+mn-ea"/>
                <a:cs typeface="+mn-cs"/>
              </a:endParaRPr>
            </a:p>
          </p:txBody>
        </p:sp>
        <p:sp>
          <p:nvSpPr>
            <p:cNvPr id="117" name="Line 7">
              <a:extLst>
                <a:ext uri="{FF2B5EF4-FFF2-40B4-BE49-F238E27FC236}">
                  <a16:creationId xmlns:a16="http://schemas.microsoft.com/office/drawing/2014/main" id="{51303E1A-42CC-6EFB-E7F0-E7E69BD03676}"/>
                </a:ext>
              </a:extLst>
            </p:cNvPr>
            <p:cNvSpPr>
              <a:spLocks noChangeShapeType="1"/>
            </p:cNvSpPr>
            <p:nvPr/>
          </p:nvSpPr>
          <p:spPr bwMode="auto">
            <a:xfrm flipH="1">
              <a:off x="7885113" y="3922713"/>
              <a:ext cx="46038" cy="0"/>
            </a:xfrm>
            <a:prstGeom prst="line">
              <a:avLst/>
            </a:prstGeom>
            <a:noFill/>
            <a:ln w="15875"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pPr defTabSz="685800">
                <a:buClrTx/>
              </a:pPr>
              <a:endParaRPr lang="id-ID" sz="1350" kern="1200">
                <a:solidFill>
                  <a:prstClr val="black"/>
                </a:solidFill>
                <a:latin typeface="Calibri" panose="020F0502020204030204"/>
                <a:ea typeface="+mn-ea"/>
                <a:cs typeface="+mn-cs"/>
              </a:endParaRPr>
            </a:p>
          </p:txBody>
        </p:sp>
        <p:sp>
          <p:nvSpPr>
            <p:cNvPr id="118" name="Line 8">
              <a:extLst>
                <a:ext uri="{FF2B5EF4-FFF2-40B4-BE49-F238E27FC236}">
                  <a16:creationId xmlns:a16="http://schemas.microsoft.com/office/drawing/2014/main" id="{ECD39A29-250B-0CEE-B681-9E2D10283C0F}"/>
                </a:ext>
              </a:extLst>
            </p:cNvPr>
            <p:cNvSpPr>
              <a:spLocks noChangeShapeType="1"/>
            </p:cNvSpPr>
            <p:nvPr/>
          </p:nvSpPr>
          <p:spPr bwMode="auto">
            <a:xfrm>
              <a:off x="7908926" y="3633788"/>
              <a:ext cx="0" cy="30163"/>
            </a:xfrm>
            <a:prstGeom prst="line">
              <a:avLst/>
            </a:prstGeom>
            <a:noFill/>
            <a:ln w="15875"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pPr defTabSz="685800">
                <a:buClrTx/>
              </a:pPr>
              <a:endParaRPr lang="id-ID" sz="1350" kern="1200">
                <a:solidFill>
                  <a:prstClr val="black"/>
                </a:solidFill>
                <a:latin typeface="Calibri" panose="020F0502020204030204"/>
                <a:ea typeface="+mn-ea"/>
                <a:cs typeface="+mn-cs"/>
              </a:endParaRPr>
            </a:p>
          </p:txBody>
        </p:sp>
        <p:sp>
          <p:nvSpPr>
            <p:cNvPr id="119" name="Line 9">
              <a:extLst>
                <a:ext uri="{FF2B5EF4-FFF2-40B4-BE49-F238E27FC236}">
                  <a16:creationId xmlns:a16="http://schemas.microsoft.com/office/drawing/2014/main" id="{CDE4E5A0-F3C1-5421-C095-52D47E02BFDC}"/>
                </a:ext>
              </a:extLst>
            </p:cNvPr>
            <p:cNvSpPr>
              <a:spLocks noChangeShapeType="1"/>
            </p:cNvSpPr>
            <p:nvPr/>
          </p:nvSpPr>
          <p:spPr bwMode="auto">
            <a:xfrm flipH="1">
              <a:off x="8027988" y="3786188"/>
              <a:ext cx="30163" cy="0"/>
            </a:xfrm>
            <a:prstGeom prst="line">
              <a:avLst/>
            </a:prstGeom>
            <a:noFill/>
            <a:ln w="15875"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pPr defTabSz="685800">
                <a:buClrTx/>
              </a:pPr>
              <a:endParaRPr lang="id-ID" sz="1350" kern="1200">
                <a:solidFill>
                  <a:prstClr val="black"/>
                </a:solidFill>
                <a:latin typeface="Calibri" panose="020F0502020204030204"/>
                <a:ea typeface="+mn-ea"/>
                <a:cs typeface="+mn-cs"/>
              </a:endParaRPr>
            </a:p>
          </p:txBody>
        </p:sp>
        <p:sp>
          <p:nvSpPr>
            <p:cNvPr id="120" name="Line 10">
              <a:extLst>
                <a:ext uri="{FF2B5EF4-FFF2-40B4-BE49-F238E27FC236}">
                  <a16:creationId xmlns:a16="http://schemas.microsoft.com/office/drawing/2014/main" id="{6E0A7CDE-7B4B-3B20-733A-1759C98A07CD}"/>
                </a:ext>
              </a:extLst>
            </p:cNvPr>
            <p:cNvSpPr>
              <a:spLocks noChangeShapeType="1"/>
            </p:cNvSpPr>
            <p:nvPr/>
          </p:nvSpPr>
          <p:spPr bwMode="auto">
            <a:xfrm>
              <a:off x="7758113" y="3786188"/>
              <a:ext cx="30163" cy="0"/>
            </a:xfrm>
            <a:prstGeom prst="line">
              <a:avLst/>
            </a:prstGeom>
            <a:noFill/>
            <a:ln w="15875"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pPr defTabSz="685800">
                <a:buClrTx/>
              </a:pPr>
              <a:endParaRPr lang="id-ID" sz="1350" kern="1200">
                <a:solidFill>
                  <a:prstClr val="black"/>
                </a:solidFill>
                <a:latin typeface="Calibri" panose="020F0502020204030204"/>
                <a:ea typeface="+mn-ea"/>
                <a:cs typeface="+mn-cs"/>
              </a:endParaRPr>
            </a:p>
          </p:txBody>
        </p:sp>
        <p:sp>
          <p:nvSpPr>
            <p:cNvPr id="121" name="Line 11">
              <a:extLst>
                <a:ext uri="{FF2B5EF4-FFF2-40B4-BE49-F238E27FC236}">
                  <a16:creationId xmlns:a16="http://schemas.microsoft.com/office/drawing/2014/main" id="{0CC8A0F3-2630-9DAE-BE11-CDCE35E1269B}"/>
                </a:ext>
              </a:extLst>
            </p:cNvPr>
            <p:cNvSpPr>
              <a:spLocks noChangeShapeType="1"/>
            </p:cNvSpPr>
            <p:nvPr/>
          </p:nvSpPr>
          <p:spPr bwMode="auto">
            <a:xfrm>
              <a:off x="7791451" y="3668713"/>
              <a:ext cx="30163" cy="30163"/>
            </a:xfrm>
            <a:prstGeom prst="line">
              <a:avLst/>
            </a:prstGeom>
            <a:noFill/>
            <a:ln w="15875"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pPr defTabSz="685800">
                <a:buClrTx/>
              </a:pPr>
              <a:endParaRPr lang="id-ID" sz="1350" kern="1200">
                <a:solidFill>
                  <a:prstClr val="black"/>
                </a:solidFill>
                <a:latin typeface="Calibri" panose="020F0502020204030204"/>
                <a:ea typeface="+mn-ea"/>
                <a:cs typeface="+mn-cs"/>
              </a:endParaRPr>
            </a:p>
          </p:txBody>
        </p:sp>
        <p:sp>
          <p:nvSpPr>
            <p:cNvPr id="122" name="Line 12">
              <a:extLst>
                <a:ext uri="{FF2B5EF4-FFF2-40B4-BE49-F238E27FC236}">
                  <a16:creationId xmlns:a16="http://schemas.microsoft.com/office/drawing/2014/main" id="{B29A3C4C-1596-BC3E-2229-CA4C22F9C820}"/>
                </a:ext>
              </a:extLst>
            </p:cNvPr>
            <p:cNvSpPr>
              <a:spLocks noChangeShapeType="1"/>
            </p:cNvSpPr>
            <p:nvPr/>
          </p:nvSpPr>
          <p:spPr bwMode="auto">
            <a:xfrm flipH="1">
              <a:off x="7994651" y="3668713"/>
              <a:ext cx="30163" cy="30163"/>
            </a:xfrm>
            <a:prstGeom prst="line">
              <a:avLst/>
            </a:prstGeom>
            <a:noFill/>
            <a:ln w="15875"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pPr defTabSz="685800">
                <a:buClrTx/>
              </a:pPr>
              <a:endParaRPr lang="id-ID" sz="1350" kern="1200">
                <a:solidFill>
                  <a:prstClr val="black"/>
                </a:solidFill>
                <a:latin typeface="Calibri" panose="020F0502020204030204"/>
                <a:ea typeface="+mn-ea"/>
                <a:cs typeface="+mn-cs"/>
              </a:endParaRPr>
            </a:p>
          </p:txBody>
        </p:sp>
      </p:grpSp>
      <p:cxnSp>
        <p:nvCxnSpPr>
          <p:cNvPr id="126" name="Straight Connector 125">
            <a:extLst>
              <a:ext uri="{FF2B5EF4-FFF2-40B4-BE49-F238E27FC236}">
                <a16:creationId xmlns:a16="http://schemas.microsoft.com/office/drawing/2014/main" id="{919999BD-52AE-3F4C-E4AD-D6099F38725E}"/>
              </a:ext>
            </a:extLst>
          </p:cNvPr>
          <p:cNvCxnSpPr/>
          <p:nvPr/>
        </p:nvCxnSpPr>
        <p:spPr>
          <a:xfrm>
            <a:off x="485775" y="3085437"/>
            <a:ext cx="265249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Title 1">
            <a:extLst>
              <a:ext uri="{FF2B5EF4-FFF2-40B4-BE49-F238E27FC236}">
                <a16:creationId xmlns:a16="http://schemas.microsoft.com/office/drawing/2014/main" id="{C632CB17-C74F-7735-73F3-5E33563F2BE3}"/>
              </a:ext>
            </a:extLst>
          </p:cNvPr>
          <p:cNvSpPr txBox="1">
            <a:spLocks/>
          </p:cNvSpPr>
          <p:nvPr/>
        </p:nvSpPr>
        <p:spPr>
          <a:xfrm rot="16200000">
            <a:off x="-2818332" y="2472207"/>
            <a:ext cx="6589263" cy="345962"/>
          </a:xfrm>
          <a:prstGeom prst="rect">
            <a:avLst/>
          </a:prstGeom>
          <a:solidFill>
            <a:srgbClr val="FF0000"/>
          </a:solidFill>
        </p:spPr>
        <p:txBody>
          <a:bodyPr lIns="0" tIns="0" rIns="0" bIns="0" anchor="t" anchorCtr="0">
            <a:noAutofit/>
          </a:bodyPr>
          <a:lstStyle>
            <a:lvl1pPr algn="l" defTabSz="914400" rtl="0" eaLnBrk="1" latinLnBrk="0" hangingPunct="1">
              <a:lnSpc>
                <a:spcPct val="90000"/>
              </a:lnSpc>
              <a:spcBef>
                <a:spcPct val="0"/>
              </a:spcBef>
              <a:buNone/>
              <a:defRPr sz="4400" b="1" kern="1200">
                <a:solidFill>
                  <a:schemeClr val="tx1"/>
                </a:solidFill>
                <a:latin typeface="Segoe UI" panose="020B0502040204020203" pitchFamily="34" charset="0"/>
                <a:ea typeface="+mj-ea"/>
                <a:cs typeface="Segoe UI" panose="020B0502040204020203" pitchFamily="34" charset="0"/>
              </a:defRPr>
            </a:lvl1pPr>
          </a:lstStyle>
          <a:p>
            <a:pPr algn="ctr" defTabSz="685800">
              <a:lnSpc>
                <a:spcPct val="100000"/>
              </a:lnSpc>
              <a:buClrTx/>
            </a:pPr>
            <a:r>
              <a:rPr lang="en-ID" sz="1800" dirty="0">
                <a:latin typeface="Josefin Sans" pitchFamily="2" charset="0"/>
              </a:rPr>
              <a:t>Visualisation Bivariate Analysis</a:t>
            </a:r>
          </a:p>
        </p:txBody>
      </p:sp>
      <p:sp>
        <p:nvSpPr>
          <p:cNvPr id="18" name="Right Triangle 17">
            <a:extLst>
              <a:ext uri="{FF2B5EF4-FFF2-40B4-BE49-F238E27FC236}">
                <a16:creationId xmlns:a16="http://schemas.microsoft.com/office/drawing/2014/main" id="{1A2E5ACA-5E4E-B30C-4BD7-1E97B585B285}"/>
              </a:ext>
            </a:extLst>
          </p:cNvPr>
          <p:cNvSpPr/>
          <p:nvPr/>
        </p:nvSpPr>
        <p:spPr>
          <a:xfrm rot="16200000">
            <a:off x="-80715" y="4574114"/>
            <a:ext cx="46277" cy="69434"/>
          </a:xfrm>
          <a:prstGeom prst="rtTriangle">
            <a:avLst/>
          </a:prstGeom>
          <a:solidFill>
            <a:srgbClr val="114A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ID" sz="1350" kern="1200">
              <a:solidFill>
                <a:prstClr val="white"/>
              </a:solidFill>
              <a:latin typeface="Calibri" panose="020F0502020204030204"/>
            </a:endParaRPr>
          </a:p>
        </p:txBody>
      </p:sp>
      <p:pic>
        <p:nvPicPr>
          <p:cNvPr id="3" name="Picture 2">
            <a:extLst>
              <a:ext uri="{FF2B5EF4-FFF2-40B4-BE49-F238E27FC236}">
                <a16:creationId xmlns:a16="http://schemas.microsoft.com/office/drawing/2014/main" id="{DF518C1C-ECA3-A331-5EB0-F79341ED4D2F}"/>
              </a:ext>
            </a:extLst>
          </p:cNvPr>
          <p:cNvPicPr>
            <a:picLocks noChangeAspect="1"/>
          </p:cNvPicPr>
          <p:nvPr/>
        </p:nvPicPr>
        <p:blipFill>
          <a:blip r:embed="rId3"/>
          <a:stretch>
            <a:fillRect/>
          </a:stretch>
        </p:blipFill>
        <p:spPr>
          <a:xfrm>
            <a:off x="971432" y="2611143"/>
            <a:ext cx="2756130" cy="2273516"/>
          </a:xfrm>
          <a:prstGeom prst="rect">
            <a:avLst/>
          </a:prstGeom>
        </p:spPr>
        <p:style>
          <a:lnRef idx="2">
            <a:schemeClr val="dk1"/>
          </a:lnRef>
          <a:fillRef idx="1">
            <a:schemeClr val="lt1"/>
          </a:fillRef>
          <a:effectRef idx="0">
            <a:schemeClr val="dk1"/>
          </a:effectRef>
          <a:fontRef idx="minor">
            <a:schemeClr val="dk1"/>
          </a:fontRef>
        </p:style>
      </p:pic>
      <p:pic>
        <p:nvPicPr>
          <p:cNvPr id="6" name="Picture 5">
            <a:extLst>
              <a:ext uri="{FF2B5EF4-FFF2-40B4-BE49-F238E27FC236}">
                <a16:creationId xmlns:a16="http://schemas.microsoft.com/office/drawing/2014/main" id="{A0772D7E-F933-70D4-1EF1-C8F3040267A8}"/>
              </a:ext>
            </a:extLst>
          </p:cNvPr>
          <p:cNvPicPr>
            <a:picLocks noChangeAspect="1"/>
          </p:cNvPicPr>
          <p:nvPr/>
        </p:nvPicPr>
        <p:blipFill>
          <a:blip r:embed="rId4"/>
          <a:stretch>
            <a:fillRect/>
          </a:stretch>
        </p:blipFill>
        <p:spPr>
          <a:xfrm>
            <a:off x="966336" y="159332"/>
            <a:ext cx="2739717" cy="2155519"/>
          </a:xfrm>
          <a:prstGeom prst="rect">
            <a:avLst/>
          </a:prstGeom>
        </p:spPr>
        <p:style>
          <a:lnRef idx="2">
            <a:schemeClr val="dk1"/>
          </a:lnRef>
          <a:fillRef idx="1">
            <a:schemeClr val="lt1"/>
          </a:fillRef>
          <a:effectRef idx="0">
            <a:schemeClr val="dk1"/>
          </a:effectRef>
          <a:fontRef idx="minor">
            <a:schemeClr val="dk1"/>
          </a:fontRef>
        </p:style>
      </p:pic>
      <p:sp>
        <p:nvSpPr>
          <p:cNvPr id="8" name="Rectangle 7">
            <a:extLst>
              <a:ext uri="{FF2B5EF4-FFF2-40B4-BE49-F238E27FC236}">
                <a16:creationId xmlns:a16="http://schemas.microsoft.com/office/drawing/2014/main" id="{C6147D51-EE46-F982-A4A1-F12055E08892}"/>
              </a:ext>
            </a:extLst>
          </p:cNvPr>
          <p:cNvSpPr/>
          <p:nvPr/>
        </p:nvSpPr>
        <p:spPr>
          <a:xfrm>
            <a:off x="4023109" y="136593"/>
            <a:ext cx="4672316" cy="4870315"/>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180000" rIns="180000" rtlCol="0" anchor="ctr"/>
          <a:lstStyle/>
          <a:p>
            <a:pPr>
              <a:lnSpc>
                <a:spcPct val="100000"/>
              </a:lnSpc>
            </a:pPr>
            <a:endParaRPr lang="en-US" sz="2000" b="1" dirty="0">
              <a:solidFill>
                <a:schemeClr val="bg1"/>
              </a:solidFill>
              <a:latin typeface="Segoe UI" panose="020B0502040204020203" pitchFamily="34" charset="0"/>
              <a:cs typeface="Segoe UI" panose="020B0502040204020203" pitchFamily="34" charset="0"/>
            </a:endParaRPr>
          </a:p>
        </p:txBody>
      </p:sp>
      <p:sp>
        <p:nvSpPr>
          <p:cNvPr id="10" name="Text Placeholder 2">
            <a:extLst>
              <a:ext uri="{FF2B5EF4-FFF2-40B4-BE49-F238E27FC236}">
                <a16:creationId xmlns:a16="http://schemas.microsoft.com/office/drawing/2014/main" id="{6BF69718-B1E5-9BEB-7ABE-A6AE52240AC9}"/>
              </a:ext>
            </a:extLst>
          </p:cNvPr>
          <p:cNvSpPr txBox="1">
            <a:spLocks/>
          </p:cNvSpPr>
          <p:nvPr/>
        </p:nvSpPr>
        <p:spPr>
          <a:xfrm>
            <a:off x="4209374" y="487484"/>
            <a:ext cx="4216222" cy="4144486"/>
          </a:xfrm>
          <a:prstGeom prst="rect">
            <a:avLst/>
          </a:prstGeom>
        </p:spPr>
        <p:txBody>
          <a:bodyPr vert="horz" wrap="square" lIns="0" tIns="0" rIns="0" bIns="0" rtlCol="0" anchor="t" anchorCtr="0">
            <a:noAutofit/>
          </a:bodyPr>
          <a:lstStyle>
            <a:lvl1pPr marL="0" indent="0" algn="l" defTabSz="914400" rtl="0" eaLnBrk="1" latinLnBrk="0" hangingPunct="1">
              <a:lnSpc>
                <a:spcPct val="90000"/>
              </a:lnSpc>
              <a:spcBef>
                <a:spcPts val="600"/>
              </a:spcBef>
              <a:buFont typeface="Arial" panose="020B0604020202020204" pitchFamily="34" charset="0"/>
              <a:buNone/>
              <a:defRPr sz="1100" kern="1200">
                <a:solidFill>
                  <a:schemeClr val="tx1"/>
                </a:solidFill>
                <a:latin typeface="+mn-lt"/>
                <a:ea typeface="+mn-ea"/>
                <a:cs typeface="+mn-cs"/>
              </a:defRPr>
            </a:lvl1pPr>
            <a:lvl2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2pPr>
            <a:lvl3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3pPr>
            <a:lvl4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4pPr>
            <a:lvl5pPr marL="234000" indent="-234000" algn="l" defTabSz="914400" rtl="0" eaLnBrk="1" latinLnBrk="0" hangingPunct="1">
              <a:lnSpc>
                <a:spcPct val="90000"/>
              </a:lnSpc>
              <a:spcBef>
                <a:spcPts val="6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spcAft>
                <a:spcPts val="600"/>
              </a:spcAft>
            </a:pPr>
            <a:r>
              <a:rPr lang="en-US" sz="1000" b="1" dirty="0">
                <a:latin typeface="Josefin Sans" pitchFamily="2" charset="0"/>
                <a:cs typeface="Segoe UI" panose="020B0502040204020203" pitchFamily="34" charset="0"/>
              </a:rPr>
              <a:t>OBSERVATIONS:</a:t>
            </a:r>
          </a:p>
          <a:p>
            <a:pPr marL="171450" indent="-171450">
              <a:lnSpc>
                <a:spcPct val="150000"/>
              </a:lnSpc>
              <a:spcBef>
                <a:spcPts val="0"/>
              </a:spcBef>
              <a:spcAft>
                <a:spcPts val="600"/>
              </a:spcAft>
              <a:buFont typeface="Wingdings" panose="05000000000000000000" pitchFamily="2" charset="2"/>
              <a:buChar char="§"/>
            </a:pPr>
            <a:r>
              <a:rPr lang="en-US" sz="1000" dirty="0">
                <a:latin typeface="Josefin Sans" pitchFamily="2" charset="0"/>
                <a:cs typeface="Segoe UI" panose="020B0502040204020203" pitchFamily="34" charset="0"/>
              </a:rPr>
              <a:t>Independent attributes: These attributes does not have any significant relation with each others. </a:t>
            </a:r>
          </a:p>
          <a:p>
            <a:pPr marL="171450" indent="-171450">
              <a:lnSpc>
                <a:spcPct val="150000"/>
              </a:lnSpc>
              <a:spcBef>
                <a:spcPts val="0"/>
              </a:spcBef>
              <a:spcAft>
                <a:spcPts val="600"/>
              </a:spcAft>
              <a:buFont typeface="Wingdings" panose="05000000000000000000" pitchFamily="2" charset="2"/>
              <a:buChar char="§"/>
            </a:pPr>
            <a:r>
              <a:rPr lang="en-US" sz="1000" dirty="0">
                <a:latin typeface="Josefin Sans" pitchFamily="2" charset="0"/>
                <a:cs typeface="Segoe UI" panose="020B0502040204020203" pitchFamily="34" charset="0"/>
              </a:rPr>
              <a:t>Fineagg vs other independent attributes: It has negative linear relationship with water. It does not have any significant relation with any other attributes.</a:t>
            </a:r>
          </a:p>
          <a:p>
            <a:pPr marL="171450" indent="-171450">
              <a:lnSpc>
                <a:spcPct val="150000"/>
              </a:lnSpc>
              <a:spcBef>
                <a:spcPts val="0"/>
              </a:spcBef>
              <a:spcAft>
                <a:spcPts val="600"/>
              </a:spcAft>
              <a:buFont typeface="Wingdings" panose="05000000000000000000" pitchFamily="2" charset="2"/>
              <a:buChar char="§"/>
            </a:pPr>
            <a:r>
              <a:rPr lang="en-US" sz="1000" dirty="0">
                <a:latin typeface="Josefin Sans" pitchFamily="2" charset="0"/>
                <a:cs typeface="Segoe UI" panose="020B0502040204020203" pitchFamily="34" charset="0"/>
              </a:rPr>
              <a:t>There is no particular trend between the dependent and independent variables except:</a:t>
            </a:r>
          </a:p>
          <a:p>
            <a:pPr marL="171450" indent="-171450">
              <a:lnSpc>
                <a:spcPct val="150000"/>
              </a:lnSpc>
              <a:spcBef>
                <a:spcPts val="0"/>
              </a:spcBef>
              <a:spcAft>
                <a:spcPts val="600"/>
              </a:spcAft>
              <a:buFont typeface="Wingdings" panose="05000000000000000000" pitchFamily="2" charset="2"/>
              <a:buChar char="§"/>
            </a:pPr>
            <a:r>
              <a:rPr lang="en-US" sz="1000" dirty="0">
                <a:latin typeface="Josefin Sans" pitchFamily="2" charset="0"/>
                <a:cs typeface="Segoe UI" panose="020B0502040204020203" pitchFamily="34" charset="0"/>
              </a:rPr>
              <a:t>Cement &amp; Strength: It somehow seems that the two are linearly related. The relationship is positive but what we can see is that, for a given value of cement we have a multiple values of strength (which one should we pick we don't know). Hence, cement though it has positive relationship with the strength, it is not a very good predictor. It is a weak predictor.</a:t>
            </a:r>
          </a:p>
          <a:p>
            <a:pPr marL="171450" indent="-171450">
              <a:lnSpc>
                <a:spcPct val="150000"/>
              </a:lnSpc>
              <a:spcBef>
                <a:spcPts val="0"/>
              </a:spcBef>
              <a:spcAft>
                <a:spcPts val="600"/>
              </a:spcAft>
              <a:buFont typeface="Wingdings" panose="05000000000000000000" pitchFamily="2" charset="2"/>
              <a:buChar char="§"/>
            </a:pPr>
            <a:r>
              <a:rPr lang="en-US" sz="1000" dirty="0">
                <a:latin typeface="Josefin Sans" pitchFamily="2" charset="0"/>
                <a:cs typeface="Segoe UI" panose="020B0502040204020203" pitchFamily="34" charset="0"/>
              </a:rPr>
              <a:t>Hence, we can see that none of the independent attributes are a good predictors of the strength attribute.</a:t>
            </a:r>
          </a:p>
          <a:p>
            <a:pPr>
              <a:lnSpc>
                <a:spcPct val="100000"/>
              </a:lnSpc>
              <a:spcBef>
                <a:spcPts val="0"/>
              </a:spcBef>
              <a:spcAft>
                <a:spcPts val="600"/>
              </a:spcAft>
            </a:pPr>
            <a:endParaRPr lang="en-US" sz="1000" b="1" dirty="0">
              <a:solidFill>
                <a:schemeClr val="bg1"/>
              </a:solidFill>
              <a:latin typeface="Segoe UI" panose="020B0502040204020203" pitchFamily="34" charset="0"/>
              <a:cs typeface="Segoe UI" panose="020B0502040204020203" pitchFamily="34" charset="0"/>
            </a:endParaRPr>
          </a:p>
          <a:p>
            <a:pPr>
              <a:lnSpc>
                <a:spcPct val="100000"/>
              </a:lnSpc>
              <a:spcBef>
                <a:spcPts val="0"/>
              </a:spcBef>
              <a:spcAft>
                <a:spcPts val="600"/>
              </a:spcAft>
            </a:pPr>
            <a:endParaRPr lang="en-US" sz="1000" b="1" dirty="0">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0958492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Slide Number Placeholder 3">
            <a:extLst>
              <a:ext uri="{FF2B5EF4-FFF2-40B4-BE49-F238E27FC236}">
                <a16:creationId xmlns:a16="http://schemas.microsoft.com/office/drawing/2014/main" id="{DC79C307-A81D-4B1A-B42B-46ABAD95569C}"/>
              </a:ext>
            </a:extLst>
          </p:cNvPr>
          <p:cNvSpPr>
            <a:spLocks noGrp="1"/>
          </p:cNvSpPr>
          <p:nvPr>
            <p:ph type="sldNum" sz="quarter" idx="12"/>
          </p:nvPr>
        </p:nvSpPr>
        <p:spPr>
          <a:xfrm>
            <a:off x="8576362" y="4806024"/>
            <a:ext cx="209202" cy="177400"/>
          </a:xfrm>
          <a:noFill/>
        </p:spPr>
        <p:txBody>
          <a:bodyPr/>
          <a:lstStyle/>
          <a:p>
            <a:pPr algn="ctr"/>
            <a:fld id="{9D6A4950-2E50-4A2B-B8A2-4ABC9E129430}" type="slidenum">
              <a:rPr lang="en-ID" sz="788">
                <a:solidFill>
                  <a:schemeClr val="bg1"/>
                </a:solidFill>
              </a:rPr>
              <a:pPr algn="ctr"/>
              <a:t>8</a:t>
            </a:fld>
            <a:endParaRPr lang="en-ID" sz="788" dirty="0">
              <a:solidFill>
                <a:schemeClr val="bg1"/>
              </a:solidFill>
            </a:endParaRPr>
          </a:p>
        </p:txBody>
      </p:sp>
      <p:grpSp>
        <p:nvGrpSpPr>
          <p:cNvPr id="48" name="Group 47">
            <a:extLst>
              <a:ext uri="{FF2B5EF4-FFF2-40B4-BE49-F238E27FC236}">
                <a16:creationId xmlns:a16="http://schemas.microsoft.com/office/drawing/2014/main" id="{C8D2B486-083C-944E-3DF4-29607D3D5BB2}"/>
              </a:ext>
            </a:extLst>
          </p:cNvPr>
          <p:cNvGrpSpPr/>
          <p:nvPr/>
        </p:nvGrpSpPr>
        <p:grpSpPr>
          <a:xfrm>
            <a:off x="7058021" y="2009995"/>
            <a:ext cx="216948" cy="215996"/>
            <a:chOff x="3390900" y="723900"/>
            <a:chExt cx="361951" cy="360363"/>
          </a:xfrm>
          <a:solidFill>
            <a:schemeClr val="bg1"/>
          </a:solidFill>
        </p:grpSpPr>
        <p:sp>
          <p:nvSpPr>
            <p:cNvPr id="49" name="Freeform 1735">
              <a:extLst>
                <a:ext uri="{FF2B5EF4-FFF2-40B4-BE49-F238E27FC236}">
                  <a16:creationId xmlns:a16="http://schemas.microsoft.com/office/drawing/2014/main" id="{AE63A7AD-C2DE-0DEF-E72A-1B20583E3BDF}"/>
                </a:ext>
              </a:extLst>
            </p:cNvPr>
            <p:cNvSpPr>
              <a:spLocks noEditPoints="1"/>
            </p:cNvSpPr>
            <p:nvPr/>
          </p:nvSpPr>
          <p:spPr bwMode="auto">
            <a:xfrm>
              <a:off x="3497263" y="993775"/>
              <a:ext cx="134938" cy="90488"/>
            </a:xfrm>
            <a:custGeom>
              <a:avLst/>
              <a:gdLst>
                <a:gd name="T0" fmla="*/ 34 w 36"/>
                <a:gd name="T1" fmla="*/ 24 h 24"/>
                <a:gd name="T2" fmla="*/ 2 w 36"/>
                <a:gd name="T3" fmla="*/ 24 h 24"/>
                <a:gd name="T4" fmla="*/ 0 w 36"/>
                <a:gd name="T5" fmla="*/ 23 h 24"/>
                <a:gd name="T6" fmla="*/ 0 w 36"/>
                <a:gd name="T7" fmla="*/ 21 h 24"/>
                <a:gd name="T8" fmla="*/ 16 w 36"/>
                <a:gd name="T9" fmla="*/ 1 h 24"/>
                <a:gd name="T10" fmla="*/ 20 w 36"/>
                <a:gd name="T11" fmla="*/ 1 h 24"/>
                <a:gd name="T12" fmla="*/ 36 w 36"/>
                <a:gd name="T13" fmla="*/ 21 h 24"/>
                <a:gd name="T14" fmla="*/ 36 w 36"/>
                <a:gd name="T15" fmla="*/ 23 h 24"/>
                <a:gd name="T16" fmla="*/ 34 w 36"/>
                <a:gd name="T17" fmla="*/ 24 h 24"/>
                <a:gd name="T18" fmla="*/ 6 w 36"/>
                <a:gd name="T19" fmla="*/ 20 h 24"/>
                <a:gd name="T20" fmla="*/ 30 w 36"/>
                <a:gd name="T21" fmla="*/ 20 h 24"/>
                <a:gd name="T22" fmla="*/ 18 w 36"/>
                <a:gd name="T23" fmla="*/ 5 h 24"/>
                <a:gd name="T24" fmla="*/ 6 w 36"/>
                <a:gd name="T25"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 h="24">
                  <a:moveTo>
                    <a:pt x="34" y="24"/>
                  </a:moveTo>
                  <a:cubicBezTo>
                    <a:pt x="2" y="24"/>
                    <a:pt x="2" y="24"/>
                    <a:pt x="2" y="24"/>
                  </a:cubicBezTo>
                  <a:cubicBezTo>
                    <a:pt x="1" y="24"/>
                    <a:pt x="1" y="24"/>
                    <a:pt x="0" y="23"/>
                  </a:cubicBezTo>
                  <a:cubicBezTo>
                    <a:pt x="0" y="22"/>
                    <a:pt x="0" y="21"/>
                    <a:pt x="0" y="21"/>
                  </a:cubicBezTo>
                  <a:cubicBezTo>
                    <a:pt x="16" y="1"/>
                    <a:pt x="16" y="1"/>
                    <a:pt x="16" y="1"/>
                  </a:cubicBezTo>
                  <a:cubicBezTo>
                    <a:pt x="17" y="0"/>
                    <a:pt x="19" y="0"/>
                    <a:pt x="20" y="1"/>
                  </a:cubicBezTo>
                  <a:cubicBezTo>
                    <a:pt x="36" y="21"/>
                    <a:pt x="36" y="21"/>
                    <a:pt x="36" y="21"/>
                  </a:cubicBezTo>
                  <a:cubicBezTo>
                    <a:pt x="36" y="21"/>
                    <a:pt x="36" y="22"/>
                    <a:pt x="36" y="23"/>
                  </a:cubicBezTo>
                  <a:cubicBezTo>
                    <a:pt x="35" y="24"/>
                    <a:pt x="35" y="24"/>
                    <a:pt x="34" y="24"/>
                  </a:cubicBezTo>
                  <a:close/>
                  <a:moveTo>
                    <a:pt x="6" y="20"/>
                  </a:moveTo>
                  <a:cubicBezTo>
                    <a:pt x="30" y="20"/>
                    <a:pt x="30" y="20"/>
                    <a:pt x="30" y="20"/>
                  </a:cubicBezTo>
                  <a:cubicBezTo>
                    <a:pt x="18" y="5"/>
                    <a:pt x="18" y="5"/>
                    <a:pt x="18" y="5"/>
                  </a:cubicBezTo>
                  <a:lnTo>
                    <a:pt x="6" y="20"/>
                  </a:ln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endParaRPr lang="id-ID" sz="1050"/>
            </a:p>
          </p:txBody>
        </p:sp>
        <p:sp>
          <p:nvSpPr>
            <p:cNvPr id="50" name="Freeform 1736">
              <a:extLst>
                <a:ext uri="{FF2B5EF4-FFF2-40B4-BE49-F238E27FC236}">
                  <a16:creationId xmlns:a16="http://schemas.microsoft.com/office/drawing/2014/main" id="{951A8983-BFFC-BF14-134B-48703ED01D4C}"/>
                </a:ext>
              </a:extLst>
            </p:cNvPr>
            <p:cNvSpPr>
              <a:spLocks/>
            </p:cNvSpPr>
            <p:nvPr/>
          </p:nvSpPr>
          <p:spPr bwMode="auto">
            <a:xfrm>
              <a:off x="3390900" y="993775"/>
              <a:ext cx="361950" cy="15875"/>
            </a:xfrm>
            <a:custGeom>
              <a:avLst/>
              <a:gdLst>
                <a:gd name="T0" fmla="*/ 94 w 96"/>
                <a:gd name="T1" fmla="*/ 4 h 4"/>
                <a:gd name="T2" fmla="*/ 2 w 96"/>
                <a:gd name="T3" fmla="*/ 4 h 4"/>
                <a:gd name="T4" fmla="*/ 0 w 96"/>
                <a:gd name="T5" fmla="*/ 2 h 4"/>
                <a:gd name="T6" fmla="*/ 2 w 96"/>
                <a:gd name="T7" fmla="*/ 0 h 4"/>
                <a:gd name="T8" fmla="*/ 94 w 96"/>
                <a:gd name="T9" fmla="*/ 0 h 4"/>
                <a:gd name="T10" fmla="*/ 96 w 96"/>
                <a:gd name="T11" fmla="*/ 2 h 4"/>
                <a:gd name="T12" fmla="*/ 94 w 96"/>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96" h="4">
                  <a:moveTo>
                    <a:pt x="94" y="4"/>
                  </a:moveTo>
                  <a:cubicBezTo>
                    <a:pt x="2" y="4"/>
                    <a:pt x="2" y="4"/>
                    <a:pt x="2" y="4"/>
                  </a:cubicBezTo>
                  <a:cubicBezTo>
                    <a:pt x="1" y="4"/>
                    <a:pt x="0" y="3"/>
                    <a:pt x="0" y="2"/>
                  </a:cubicBezTo>
                  <a:cubicBezTo>
                    <a:pt x="0" y="1"/>
                    <a:pt x="1" y="0"/>
                    <a:pt x="2" y="0"/>
                  </a:cubicBezTo>
                  <a:cubicBezTo>
                    <a:pt x="94" y="0"/>
                    <a:pt x="94" y="0"/>
                    <a:pt x="94" y="0"/>
                  </a:cubicBezTo>
                  <a:cubicBezTo>
                    <a:pt x="95" y="0"/>
                    <a:pt x="96" y="1"/>
                    <a:pt x="96" y="2"/>
                  </a:cubicBezTo>
                  <a:cubicBezTo>
                    <a:pt x="96" y="3"/>
                    <a:pt x="95" y="4"/>
                    <a:pt x="94" y="4"/>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endParaRPr lang="id-ID" sz="1050"/>
            </a:p>
          </p:txBody>
        </p:sp>
        <p:sp>
          <p:nvSpPr>
            <p:cNvPr id="51" name="Freeform 1737">
              <a:extLst>
                <a:ext uri="{FF2B5EF4-FFF2-40B4-BE49-F238E27FC236}">
                  <a16:creationId xmlns:a16="http://schemas.microsoft.com/office/drawing/2014/main" id="{1659E859-9262-14D0-8917-C9FF766ED880}"/>
                </a:ext>
              </a:extLst>
            </p:cNvPr>
            <p:cNvSpPr>
              <a:spLocks noEditPoints="1"/>
            </p:cNvSpPr>
            <p:nvPr/>
          </p:nvSpPr>
          <p:spPr bwMode="auto">
            <a:xfrm>
              <a:off x="3586163" y="798513"/>
              <a:ext cx="166688" cy="166688"/>
            </a:xfrm>
            <a:custGeom>
              <a:avLst/>
              <a:gdLst>
                <a:gd name="T0" fmla="*/ 22 w 44"/>
                <a:gd name="T1" fmla="*/ 44 h 44"/>
                <a:gd name="T2" fmla="*/ 0 w 44"/>
                <a:gd name="T3" fmla="*/ 22 h 44"/>
                <a:gd name="T4" fmla="*/ 22 w 44"/>
                <a:gd name="T5" fmla="*/ 0 h 44"/>
                <a:gd name="T6" fmla="*/ 44 w 44"/>
                <a:gd name="T7" fmla="*/ 22 h 44"/>
                <a:gd name="T8" fmla="*/ 22 w 44"/>
                <a:gd name="T9" fmla="*/ 44 h 44"/>
                <a:gd name="T10" fmla="*/ 22 w 44"/>
                <a:gd name="T11" fmla="*/ 4 h 44"/>
                <a:gd name="T12" fmla="*/ 4 w 44"/>
                <a:gd name="T13" fmla="*/ 22 h 44"/>
                <a:gd name="T14" fmla="*/ 22 w 44"/>
                <a:gd name="T15" fmla="*/ 40 h 44"/>
                <a:gd name="T16" fmla="*/ 40 w 44"/>
                <a:gd name="T17" fmla="*/ 22 h 44"/>
                <a:gd name="T18" fmla="*/ 22 w 44"/>
                <a:gd name="T19" fmla="*/ 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 h="44">
                  <a:moveTo>
                    <a:pt x="22" y="44"/>
                  </a:moveTo>
                  <a:cubicBezTo>
                    <a:pt x="10" y="44"/>
                    <a:pt x="0" y="34"/>
                    <a:pt x="0" y="22"/>
                  </a:cubicBezTo>
                  <a:cubicBezTo>
                    <a:pt x="0" y="10"/>
                    <a:pt x="10" y="0"/>
                    <a:pt x="22" y="0"/>
                  </a:cubicBezTo>
                  <a:cubicBezTo>
                    <a:pt x="34" y="0"/>
                    <a:pt x="44" y="10"/>
                    <a:pt x="44" y="22"/>
                  </a:cubicBezTo>
                  <a:cubicBezTo>
                    <a:pt x="44" y="34"/>
                    <a:pt x="34" y="44"/>
                    <a:pt x="22" y="44"/>
                  </a:cubicBezTo>
                  <a:close/>
                  <a:moveTo>
                    <a:pt x="22" y="4"/>
                  </a:moveTo>
                  <a:cubicBezTo>
                    <a:pt x="12" y="4"/>
                    <a:pt x="4" y="12"/>
                    <a:pt x="4" y="22"/>
                  </a:cubicBezTo>
                  <a:cubicBezTo>
                    <a:pt x="4" y="32"/>
                    <a:pt x="12" y="40"/>
                    <a:pt x="22" y="40"/>
                  </a:cubicBezTo>
                  <a:cubicBezTo>
                    <a:pt x="32" y="40"/>
                    <a:pt x="40" y="32"/>
                    <a:pt x="40" y="22"/>
                  </a:cubicBezTo>
                  <a:cubicBezTo>
                    <a:pt x="40" y="12"/>
                    <a:pt x="32" y="4"/>
                    <a:pt x="22" y="4"/>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endParaRPr lang="id-ID" sz="1050"/>
            </a:p>
          </p:txBody>
        </p:sp>
        <p:sp>
          <p:nvSpPr>
            <p:cNvPr id="52" name="Freeform 1738">
              <a:extLst>
                <a:ext uri="{FF2B5EF4-FFF2-40B4-BE49-F238E27FC236}">
                  <a16:creationId xmlns:a16="http://schemas.microsoft.com/office/drawing/2014/main" id="{7028ED22-8A26-3081-F019-CBA614227469}"/>
                </a:ext>
              </a:extLst>
            </p:cNvPr>
            <p:cNvSpPr>
              <a:spLocks/>
            </p:cNvSpPr>
            <p:nvPr/>
          </p:nvSpPr>
          <p:spPr bwMode="auto">
            <a:xfrm>
              <a:off x="3643313" y="839788"/>
              <a:ext cx="52388" cy="84138"/>
            </a:xfrm>
            <a:custGeom>
              <a:avLst/>
              <a:gdLst>
                <a:gd name="T0" fmla="*/ 7 w 14"/>
                <a:gd name="T1" fmla="*/ 22 h 22"/>
                <a:gd name="T2" fmla="*/ 0 w 14"/>
                <a:gd name="T3" fmla="*/ 16 h 22"/>
                <a:gd name="T4" fmla="*/ 2 w 14"/>
                <a:gd name="T5" fmla="*/ 14 h 22"/>
                <a:gd name="T6" fmla="*/ 4 w 14"/>
                <a:gd name="T7" fmla="*/ 16 h 22"/>
                <a:gd name="T8" fmla="*/ 7 w 14"/>
                <a:gd name="T9" fmla="*/ 18 h 22"/>
                <a:gd name="T10" fmla="*/ 10 w 14"/>
                <a:gd name="T11" fmla="*/ 16 h 22"/>
                <a:gd name="T12" fmla="*/ 7 w 14"/>
                <a:gd name="T13" fmla="*/ 13 h 22"/>
                <a:gd name="T14" fmla="*/ 0 w 14"/>
                <a:gd name="T15" fmla="*/ 6 h 22"/>
                <a:gd name="T16" fmla="*/ 7 w 14"/>
                <a:gd name="T17" fmla="*/ 0 h 22"/>
                <a:gd name="T18" fmla="*/ 14 w 14"/>
                <a:gd name="T19" fmla="*/ 6 h 22"/>
                <a:gd name="T20" fmla="*/ 12 w 14"/>
                <a:gd name="T21" fmla="*/ 8 h 22"/>
                <a:gd name="T22" fmla="*/ 10 w 14"/>
                <a:gd name="T23" fmla="*/ 6 h 22"/>
                <a:gd name="T24" fmla="*/ 7 w 14"/>
                <a:gd name="T25" fmla="*/ 4 h 22"/>
                <a:gd name="T26" fmla="*/ 4 w 14"/>
                <a:gd name="T27" fmla="*/ 6 h 22"/>
                <a:gd name="T28" fmla="*/ 7 w 14"/>
                <a:gd name="T29" fmla="*/ 9 h 22"/>
                <a:gd name="T30" fmla="*/ 14 w 14"/>
                <a:gd name="T31" fmla="*/ 16 h 22"/>
                <a:gd name="T32" fmla="*/ 7 w 14"/>
                <a:gd name="T33"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 h="22">
                  <a:moveTo>
                    <a:pt x="7" y="22"/>
                  </a:moveTo>
                  <a:cubicBezTo>
                    <a:pt x="3" y="22"/>
                    <a:pt x="0" y="19"/>
                    <a:pt x="0" y="16"/>
                  </a:cubicBezTo>
                  <a:cubicBezTo>
                    <a:pt x="0" y="15"/>
                    <a:pt x="1" y="14"/>
                    <a:pt x="2" y="14"/>
                  </a:cubicBezTo>
                  <a:cubicBezTo>
                    <a:pt x="3" y="14"/>
                    <a:pt x="4" y="15"/>
                    <a:pt x="4" y="16"/>
                  </a:cubicBezTo>
                  <a:cubicBezTo>
                    <a:pt x="4" y="17"/>
                    <a:pt x="6" y="18"/>
                    <a:pt x="7" y="18"/>
                  </a:cubicBezTo>
                  <a:cubicBezTo>
                    <a:pt x="8" y="18"/>
                    <a:pt x="10" y="17"/>
                    <a:pt x="10" y="16"/>
                  </a:cubicBezTo>
                  <a:cubicBezTo>
                    <a:pt x="10" y="14"/>
                    <a:pt x="8" y="13"/>
                    <a:pt x="7" y="13"/>
                  </a:cubicBezTo>
                  <a:cubicBezTo>
                    <a:pt x="3" y="13"/>
                    <a:pt x="0" y="10"/>
                    <a:pt x="0" y="6"/>
                  </a:cubicBezTo>
                  <a:cubicBezTo>
                    <a:pt x="0" y="3"/>
                    <a:pt x="3" y="0"/>
                    <a:pt x="7" y="0"/>
                  </a:cubicBezTo>
                  <a:cubicBezTo>
                    <a:pt x="11" y="0"/>
                    <a:pt x="14" y="3"/>
                    <a:pt x="14" y="6"/>
                  </a:cubicBezTo>
                  <a:cubicBezTo>
                    <a:pt x="14" y="7"/>
                    <a:pt x="13" y="8"/>
                    <a:pt x="12" y="8"/>
                  </a:cubicBezTo>
                  <a:cubicBezTo>
                    <a:pt x="11" y="8"/>
                    <a:pt x="10" y="7"/>
                    <a:pt x="10" y="6"/>
                  </a:cubicBezTo>
                  <a:cubicBezTo>
                    <a:pt x="10" y="5"/>
                    <a:pt x="8" y="4"/>
                    <a:pt x="7" y="4"/>
                  </a:cubicBezTo>
                  <a:cubicBezTo>
                    <a:pt x="6" y="4"/>
                    <a:pt x="4" y="5"/>
                    <a:pt x="4" y="6"/>
                  </a:cubicBezTo>
                  <a:cubicBezTo>
                    <a:pt x="4" y="8"/>
                    <a:pt x="6" y="9"/>
                    <a:pt x="7" y="9"/>
                  </a:cubicBezTo>
                  <a:cubicBezTo>
                    <a:pt x="11" y="9"/>
                    <a:pt x="14" y="12"/>
                    <a:pt x="14" y="16"/>
                  </a:cubicBezTo>
                  <a:cubicBezTo>
                    <a:pt x="14" y="19"/>
                    <a:pt x="11" y="22"/>
                    <a:pt x="7" y="22"/>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endParaRPr lang="id-ID" sz="1050"/>
            </a:p>
          </p:txBody>
        </p:sp>
        <p:sp>
          <p:nvSpPr>
            <p:cNvPr id="53" name="Freeform 1739">
              <a:extLst>
                <a:ext uri="{FF2B5EF4-FFF2-40B4-BE49-F238E27FC236}">
                  <a16:creationId xmlns:a16="http://schemas.microsoft.com/office/drawing/2014/main" id="{168D7C07-7927-9EB4-97F8-7FD57103B805}"/>
                </a:ext>
              </a:extLst>
            </p:cNvPr>
            <p:cNvSpPr>
              <a:spLocks/>
            </p:cNvSpPr>
            <p:nvPr/>
          </p:nvSpPr>
          <p:spPr bwMode="auto">
            <a:xfrm>
              <a:off x="3662363" y="908050"/>
              <a:ext cx="14288" cy="26988"/>
            </a:xfrm>
            <a:custGeom>
              <a:avLst/>
              <a:gdLst>
                <a:gd name="T0" fmla="*/ 2 w 4"/>
                <a:gd name="T1" fmla="*/ 7 h 7"/>
                <a:gd name="T2" fmla="*/ 0 w 4"/>
                <a:gd name="T3" fmla="*/ 5 h 7"/>
                <a:gd name="T4" fmla="*/ 0 w 4"/>
                <a:gd name="T5" fmla="*/ 2 h 7"/>
                <a:gd name="T6" fmla="*/ 2 w 4"/>
                <a:gd name="T7" fmla="*/ 0 h 7"/>
                <a:gd name="T8" fmla="*/ 4 w 4"/>
                <a:gd name="T9" fmla="*/ 2 h 7"/>
                <a:gd name="T10" fmla="*/ 4 w 4"/>
                <a:gd name="T11" fmla="*/ 5 h 7"/>
                <a:gd name="T12" fmla="*/ 2 w 4"/>
                <a:gd name="T13" fmla="*/ 7 h 7"/>
              </a:gdLst>
              <a:ahLst/>
              <a:cxnLst>
                <a:cxn ang="0">
                  <a:pos x="T0" y="T1"/>
                </a:cxn>
                <a:cxn ang="0">
                  <a:pos x="T2" y="T3"/>
                </a:cxn>
                <a:cxn ang="0">
                  <a:pos x="T4" y="T5"/>
                </a:cxn>
                <a:cxn ang="0">
                  <a:pos x="T6" y="T7"/>
                </a:cxn>
                <a:cxn ang="0">
                  <a:pos x="T8" y="T9"/>
                </a:cxn>
                <a:cxn ang="0">
                  <a:pos x="T10" y="T11"/>
                </a:cxn>
                <a:cxn ang="0">
                  <a:pos x="T12" y="T13"/>
                </a:cxn>
              </a:cxnLst>
              <a:rect l="0" t="0" r="r" b="b"/>
              <a:pathLst>
                <a:path w="4" h="7">
                  <a:moveTo>
                    <a:pt x="2" y="7"/>
                  </a:moveTo>
                  <a:cubicBezTo>
                    <a:pt x="1" y="7"/>
                    <a:pt x="0" y="6"/>
                    <a:pt x="0" y="5"/>
                  </a:cubicBezTo>
                  <a:cubicBezTo>
                    <a:pt x="0" y="2"/>
                    <a:pt x="0" y="2"/>
                    <a:pt x="0" y="2"/>
                  </a:cubicBezTo>
                  <a:cubicBezTo>
                    <a:pt x="0" y="1"/>
                    <a:pt x="1" y="0"/>
                    <a:pt x="2" y="0"/>
                  </a:cubicBezTo>
                  <a:cubicBezTo>
                    <a:pt x="3" y="0"/>
                    <a:pt x="4" y="1"/>
                    <a:pt x="4" y="2"/>
                  </a:cubicBezTo>
                  <a:cubicBezTo>
                    <a:pt x="4" y="5"/>
                    <a:pt x="4" y="5"/>
                    <a:pt x="4" y="5"/>
                  </a:cubicBezTo>
                  <a:cubicBezTo>
                    <a:pt x="4" y="6"/>
                    <a:pt x="3" y="7"/>
                    <a:pt x="2" y="7"/>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endParaRPr lang="id-ID" sz="1050"/>
            </a:p>
          </p:txBody>
        </p:sp>
        <p:sp>
          <p:nvSpPr>
            <p:cNvPr id="54" name="Freeform 1740">
              <a:extLst>
                <a:ext uri="{FF2B5EF4-FFF2-40B4-BE49-F238E27FC236}">
                  <a16:creationId xmlns:a16="http://schemas.microsoft.com/office/drawing/2014/main" id="{EB794B76-28AE-2179-AFB7-593A1A720E4A}"/>
                </a:ext>
              </a:extLst>
            </p:cNvPr>
            <p:cNvSpPr>
              <a:spLocks/>
            </p:cNvSpPr>
            <p:nvPr/>
          </p:nvSpPr>
          <p:spPr bwMode="auto">
            <a:xfrm>
              <a:off x="3662363" y="828675"/>
              <a:ext cx="14288" cy="26988"/>
            </a:xfrm>
            <a:custGeom>
              <a:avLst/>
              <a:gdLst>
                <a:gd name="T0" fmla="*/ 2 w 4"/>
                <a:gd name="T1" fmla="*/ 7 h 7"/>
                <a:gd name="T2" fmla="*/ 0 w 4"/>
                <a:gd name="T3" fmla="*/ 5 h 7"/>
                <a:gd name="T4" fmla="*/ 0 w 4"/>
                <a:gd name="T5" fmla="*/ 2 h 7"/>
                <a:gd name="T6" fmla="*/ 2 w 4"/>
                <a:gd name="T7" fmla="*/ 0 h 7"/>
                <a:gd name="T8" fmla="*/ 4 w 4"/>
                <a:gd name="T9" fmla="*/ 2 h 7"/>
                <a:gd name="T10" fmla="*/ 4 w 4"/>
                <a:gd name="T11" fmla="*/ 5 h 7"/>
                <a:gd name="T12" fmla="*/ 2 w 4"/>
                <a:gd name="T13" fmla="*/ 7 h 7"/>
              </a:gdLst>
              <a:ahLst/>
              <a:cxnLst>
                <a:cxn ang="0">
                  <a:pos x="T0" y="T1"/>
                </a:cxn>
                <a:cxn ang="0">
                  <a:pos x="T2" y="T3"/>
                </a:cxn>
                <a:cxn ang="0">
                  <a:pos x="T4" y="T5"/>
                </a:cxn>
                <a:cxn ang="0">
                  <a:pos x="T6" y="T7"/>
                </a:cxn>
                <a:cxn ang="0">
                  <a:pos x="T8" y="T9"/>
                </a:cxn>
                <a:cxn ang="0">
                  <a:pos x="T10" y="T11"/>
                </a:cxn>
                <a:cxn ang="0">
                  <a:pos x="T12" y="T13"/>
                </a:cxn>
              </a:cxnLst>
              <a:rect l="0" t="0" r="r" b="b"/>
              <a:pathLst>
                <a:path w="4" h="7">
                  <a:moveTo>
                    <a:pt x="2" y="7"/>
                  </a:moveTo>
                  <a:cubicBezTo>
                    <a:pt x="1" y="7"/>
                    <a:pt x="0" y="6"/>
                    <a:pt x="0" y="5"/>
                  </a:cubicBezTo>
                  <a:cubicBezTo>
                    <a:pt x="0" y="2"/>
                    <a:pt x="0" y="2"/>
                    <a:pt x="0" y="2"/>
                  </a:cubicBezTo>
                  <a:cubicBezTo>
                    <a:pt x="0" y="1"/>
                    <a:pt x="1" y="0"/>
                    <a:pt x="2" y="0"/>
                  </a:cubicBezTo>
                  <a:cubicBezTo>
                    <a:pt x="3" y="0"/>
                    <a:pt x="4" y="1"/>
                    <a:pt x="4" y="2"/>
                  </a:cubicBezTo>
                  <a:cubicBezTo>
                    <a:pt x="4" y="5"/>
                    <a:pt x="4" y="5"/>
                    <a:pt x="4" y="5"/>
                  </a:cubicBezTo>
                  <a:cubicBezTo>
                    <a:pt x="4" y="6"/>
                    <a:pt x="3" y="7"/>
                    <a:pt x="2" y="7"/>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endParaRPr lang="id-ID" sz="1050"/>
            </a:p>
          </p:txBody>
        </p:sp>
        <p:sp>
          <p:nvSpPr>
            <p:cNvPr id="55" name="Freeform 1741">
              <a:extLst>
                <a:ext uri="{FF2B5EF4-FFF2-40B4-BE49-F238E27FC236}">
                  <a16:creationId xmlns:a16="http://schemas.microsoft.com/office/drawing/2014/main" id="{8C00165D-BA09-077D-75EC-EE537497A3DB}"/>
                </a:ext>
              </a:extLst>
            </p:cNvPr>
            <p:cNvSpPr>
              <a:spLocks noEditPoints="1"/>
            </p:cNvSpPr>
            <p:nvPr/>
          </p:nvSpPr>
          <p:spPr bwMode="auto">
            <a:xfrm>
              <a:off x="3414713" y="723900"/>
              <a:ext cx="104775" cy="104775"/>
            </a:xfrm>
            <a:custGeom>
              <a:avLst/>
              <a:gdLst>
                <a:gd name="T0" fmla="*/ 14 w 28"/>
                <a:gd name="T1" fmla="*/ 28 h 28"/>
                <a:gd name="T2" fmla="*/ 0 w 28"/>
                <a:gd name="T3" fmla="*/ 14 h 28"/>
                <a:gd name="T4" fmla="*/ 14 w 28"/>
                <a:gd name="T5" fmla="*/ 0 h 28"/>
                <a:gd name="T6" fmla="*/ 28 w 28"/>
                <a:gd name="T7" fmla="*/ 14 h 28"/>
                <a:gd name="T8" fmla="*/ 14 w 28"/>
                <a:gd name="T9" fmla="*/ 28 h 28"/>
                <a:gd name="T10" fmla="*/ 14 w 28"/>
                <a:gd name="T11" fmla="*/ 4 h 28"/>
                <a:gd name="T12" fmla="*/ 4 w 28"/>
                <a:gd name="T13" fmla="*/ 14 h 28"/>
                <a:gd name="T14" fmla="*/ 14 w 28"/>
                <a:gd name="T15" fmla="*/ 24 h 28"/>
                <a:gd name="T16" fmla="*/ 24 w 28"/>
                <a:gd name="T17" fmla="*/ 14 h 28"/>
                <a:gd name="T18" fmla="*/ 14 w 28"/>
                <a:gd name="T19" fmla="*/ 4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28">
                  <a:moveTo>
                    <a:pt x="14" y="28"/>
                  </a:moveTo>
                  <a:cubicBezTo>
                    <a:pt x="6" y="28"/>
                    <a:pt x="0" y="22"/>
                    <a:pt x="0" y="14"/>
                  </a:cubicBezTo>
                  <a:cubicBezTo>
                    <a:pt x="0" y="6"/>
                    <a:pt x="6" y="0"/>
                    <a:pt x="14" y="0"/>
                  </a:cubicBezTo>
                  <a:cubicBezTo>
                    <a:pt x="22" y="0"/>
                    <a:pt x="28" y="6"/>
                    <a:pt x="28" y="14"/>
                  </a:cubicBezTo>
                  <a:cubicBezTo>
                    <a:pt x="28" y="22"/>
                    <a:pt x="22" y="28"/>
                    <a:pt x="14" y="28"/>
                  </a:cubicBezTo>
                  <a:close/>
                  <a:moveTo>
                    <a:pt x="14" y="4"/>
                  </a:moveTo>
                  <a:cubicBezTo>
                    <a:pt x="8" y="4"/>
                    <a:pt x="4" y="8"/>
                    <a:pt x="4" y="14"/>
                  </a:cubicBezTo>
                  <a:cubicBezTo>
                    <a:pt x="4" y="20"/>
                    <a:pt x="8" y="24"/>
                    <a:pt x="14" y="24"/>
                  </a:cubicBezTo>
                  <a:cubicBezTo>
                    <a:pt x="20" y="24"/>
                    <a:pt x="24" y="20"/>
                    <a:pt x="24" y="14"/>
                  </a:cubicBezTo>
                  <a:cubicBezTo>
                    <a:pt x="24" y="8"/>
                    <a:pt x="20" y="4"/>
                    <a:pt x="14" y="4"/>
                  </a:cubicBez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endParaRPr lang="id-ID" sz="1050"/>
            </a:p>
          </p:txBody>
        </p:sp>
        <p:sp>
          <p:nvSpPr>
            <p:cNvPr id="56" name="Freeform 1742">
              <a:extLst>
                <a:ext uri="{FF2B5EF4-FFF2-40B4-BE49-F238E27FC236}">
                  <a16:creationId xmlns:a16="http://schemas.microsoft.com/office/drawing/2014/main" id="{F960340B-8CC7-798B-F575-E9C2B06734AD}"/>
                </a:ext>
              </a:extLst>
            </p:cNvPr>
            <p:cNvSpPr>
              <a:spLocks noEditPoints="1"/>
            </p:cNvSpPr>
            <p:nvPr/>
          </p:nvSpPr>
          <p:spPr bwMode="auto">
            <a:xfrm>
              <a:off x="3390900" y="844550"/>
              <a:ext cx="150813" cy="165100"/>
            </a:xfrm>
            <a:custGeom>
              <a:avLst/>
              <a:gdLst>
                <a:gd name="T0" fmla="*/ 26 w 40"/>
                <a:gd name="T1" fmla="*/ 44 h 44"/>
                <a:gd name="T2" fmla="*/ 14 w 40"/>
                <a:gd name="T3" fmla="*/ 44 h 44"/>
                <a:gd name="T4" fmla="*/ 12 w 40"/>
                <a:gd name="T5" fmla="*/ 42 h 44"/>
                <a:gd name="T6" fmla="*/ 12 w 40"/>
                <a:gd name="T7" fmla="*/ 26 h 44"/>
                <a:gd name="T8" fmla="*/ 0 w 40"/>
                <a:gd name="T9" fmla="*/ 2 h 44"/>
                <a:gd name="T10" fmla="*/ 2 w 40"/>
                <a:gd name="T11" fmla="*/ 0 h 44"/>
                <a:gd name="T12" fmla="*/ 38 w 40"/>
                <a:gd name="T13" fmla="*/ 0 h 44"/>
                <a:gd name="T14" fmla="*/ 40 w 40"/>
                <a:gd name="T15" fmla="*/ 2 h 44"/>
                <a:gd name="T16" fmla="*/ 28 w 40"/>
                <a:gd name="T17" fmla="*/ 26 h 44"/>
                <a:gd name="T18" fmla="*/ 28 w 40"/>
                <a:gd name="T19" fmla="*/ 42 h 44"/>
                <a:gd name="T20" fmla="*/ 26 w 40"/>
                <a:gd name="T21" fmla="*/ 44 h 44"/>
                <a:gd name="T22" fmla="*/ 16 w 40"/>
                <a:gd name="T23" fmla="*/ 40 h 44"/>
                <a:gd name="T24" fmla="*/ 24 w 40"/>
                <a:gd name="T25" fmla="*/ 40 h 44"/>
                <a:gd name="T26" fmla="*/ 24 w 40"/>
                <a:gd name="T27" fmla="*/ 25 h 44"/>
                <a:gd name="T28" fmla="*/ 25 w 40"/>
                <a:gd name="T29" fmla="*/ 23 h 44"/>
                <a:gd name="T30" fmla="*/ 36 w 40"/>
                <a:gd name="T31" fmla="*/ 4 h 44"/>
                <a:gd name="T32" fmla="*/ 4 w 40"/>
                <a:gd name="T33" fmla="*/ 4 h 44"/>
                <a:gd name="T34" fmla="*/ 15 w 40"/>
                <a:gd name="T35" fmla="*/ 23 h 44"/>
                <a:gd name="T36" fmla="*/ 16 w 40"/>
                <a:gd name="T37" fmla="*/ 25 h 44"/>
                <a:gd name="T38" fmla="*/ 16 w 40"/>
                <a:gd name="T39" fmla="*/ 4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0" h="44">
                  <a:moveTo>
                    <a:pt x="26" y="44"/>
                  </a:moveTo>
                  <a:cubicBezTo>
                    <a:pt x="14" y="44"/>
                    <a:pt x="14" y="44"/>
                    <a:pt x="14" y="44"/>
                  </a:cubicBezTo>
                  <a:cubicBezTo>
                    <a:pt x="13" y="44"/>
                    <a:pt x="12" y="43"/>
                    <a:pt x="12" y="42"/>
                  </a:cubicBezTo>
                  <a:cubicBezTo>
                    <a:pt x="12" y="26"/>
                    <a:pt x="12" y="26"/>
                    <a:pt x="12" y="26"/>
                  </a:cubicBezTo>
                  <a:cubicBezTo>
                    <a:pt x="4" y="22"/>
                    <a:pt x="0" y="11"/>
                    <a:pt x="0" y="2"/>
                  </a:cubicBezTo>
                  <a:cubicBezTo>
                    <a:pt x="0" y="1"/>
                    <a:pt x="1" y="0"/>
                    <a:pt x="2" y="0"/>
                  </a:cubicBezTo>
                  <a:cubicBezTo>
                    <a:pt x="38" y="0"/>
                    <a:pt x="38" y="0"/>
                    <a:pt x="38" y="0"/>
                  </a:cubicBezTo>
                  <a:cubicBezTo>
                    <a:pt x="39" y="0"/>
                    <a:pt x="40" y="1"/>
                    <a:pt x="40" y="2"/>
                  </a:cubicBezTo>
                  <a:cubicBezTo>
                    <a:pt x="40" y="11"/>
                    <a:pt x="36" y="22"/>
                    <a:pt x="28" y="26"/>
                  </a:cubicBezTo>
                  <a:cubicBezTo>
                    <a:pt x="28" y="42"/>
                    <a:pt x="28" y="42"/>
                    <a:pt x="28" y="42"/>
                  </a:cubicBezTo>
                  <a:cubicBezTo>
                    <a:pt x="28" y="43"/>
                    <a:pt x="27" y="44"/>
                    <a:pt x="26" y="44"/>
                  </a:cubicBezTo>
                  <a:close/>
                  <a:moveTo>
                    <a:pt x="16" y="40"/>
                  </a:moveTo>
                  <a:cubicBezTo>
                    <a:pt x="24" y="40"/>
                    <a:pt x="24" y="40"/>
                    <a:pt x="24" y="40"/>
                  </a:cubicBezTo>
                  <a:cubicBezTo>
                    <a:pt x="24" y="25"/>
                    <a:pt x="24" y="25"/>
                    <a:pt x="24" y="25"/>
                  </a:cubicBezTo>
                  <a:cubicBezTo>
                    <a:pt x="24" y="24"/>
                    <a:pt x="25" y="23"/>
                    <a:pt x="25" y="23"/>
                  </a:cubicBezTo>
                  <a:cubicBezTo>
                    <a:pt x="31" y="21"/>
                    <a:pt x="35" y="12"/>
                    <a:pt x="36" y="4"/>
                  </a:cubicBezTo>
                  <a:cubicBezTo>
                    <a:pt x="4" y="4"/>
                    <a:pt x="4" y="4"/>
                    <a:pt x="4" y="4"/>
                  </a:cubicBezTo>
                  <a:cubicBezTo>
                    <a:pt x="5" y="12"/>
                    <a:pt x="9" y="21"/>
                    <a:pt x="15" y="23"/>
                  </a:cubicBezTo>
                  <a:cubicBezTo>
                    <a:pt x="15" y="23"/>
                    <a:pt x="16" y="24"/>
                    <a:pt x="16" y="25"/>
                  </a:cubicBezTo>
                  <a:lnTo>
                    <a:pt x="16" y="40"/>
                  </a:lnTo>
                  <a:close/>
                </a:path>
              </a:pathLst>
            </a:custGeom>
            <a:grpFill/>
            <a:ln w="9525">
              <a:noFill/>
              <a:round/>
              <a:headEnd/>
              <a:tailEnd/>
            </a:ln>
          </p:spPr>
          <p:txBody>
            <a:bodyPr vert="horz" wrap="square" lIns="68580" tIns="34290" rIns="68580" bIns="34290" numCol="1" anchor="t" anchorCtr="0" compatLnSpc="1">
              <a:prstTxWarp prst="textNoShape">
                <a:avLst/>
              </a:prstTxWarp>
            </a:bodyPr>
            <a:lstStyle/>
            <a:p>
              <a:endParaRPr lang="id-ID" sz="1050"/>
            </a:p>
          </p:txBody>
        </p:sp>
      </p:grpSp>
      <p:grpSp>
        <p:nvGrpSpPr>
          <p:cNvPr id="57" name="Group 56">
            <a:extLst>
              <a:ext uri="{FF2B5EF4-FFF2-40B4-BE49-F238E27FC236}">
                <a16:creationId xmlns:a16="http://schemas.microsoft.com/office/drawing/2014/main" id="{EC7B86E2-23EA-709F-9CEA-92CEA4ED8A2E}"/>
              </a:ext>
            </a:extLst>
          </p:cNvPr>
          <p:cNvGrpSpPr/>
          <p:nvPr/>
        </p:nvGrpSpPr>
        <p:grpSpPr>
          <a:xfrm>
            <a:off x="7065171" y="3300517"/>
            <a:ext cx="209797" cy="140480"/>
            <a:chOff x="8440738" y="3729038"/>
            <a:chExt cx="360363" cy="241300"/>
          </a:xfrm>
          <a:solidFill>
            <a:schemeClr val="bg1"/>
          </a:solidFill>
        </p:grpSpPr>
        <p:sp>
          <p:nvSpPr>
            <p:cNvPr id="58" name="Freeform 1204">
              <a:extLst>
                <a:ext uri="{FF2B5EF4-FFF2-40B4-BE49-F238E27FC236}">
                  <a16:creationId xmlns:a16="http://schemas.microsoft.com/office/drawing/2014/main" id="{E9E58F84-9398-BDDB-B559-1146C61852F5}"/>
                </a:ext>
              </a:extLst>
            </p:cNvPr>
            <p:cNvSpPr>
              <a:spLocks/>
            </p:cNvSpPr>
            <p:nvPr/>
          </p:nvSpPr>
          <p:spPr bwMode="auto">
            <a:xfrm>
              <a:off x="8440738" y="3954463"/>
              <a:ext cx="360363" cy="15875"/>
            </a:xfrm>
            <a:custGeom>
              <a:avLst/>
              <a:gdLst>
                <a:gd name="T0" fmla="*/ 94 w 96"/>
                <a:gd name="T1" fmla="*/ 4 h 4"/>
                <a:gd name="T2" fmla="*/ 2 w 96"/>
                <a:gd name="T3" fmla="*/ 4 h 4"/>
                <a:gd name="T4" fmla="*/ 0 w 96"/>
                <a:gd name="T5" fmla="*/ 2 h 4"/>
                <a:gd name="T6" fmla="*/ 2 w 96"/>
                <a:gd name="T7" fmla="*/ 0 h 4"/>
                <a:gd name="T8" fmla="*/ 94 w 96"/>
                <a:gd name="T9" fmla="*/ 0 h 4"/>
                <a:gd name="T10" fmla="*/ 96 w 96"/>
                <a:gd name="T11" fmla="*/ 2 h 4"/>
                <a:gd name="T12" fmla="*/ 94 w 96"/>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96" h="4">
                  <a:moveTo>
                    <a:pt x="94" y="4"/>
                  </a:moveTo>
                  <a:cubicBezTo>
                    <a:pt x="2" y="4"/>
                    <a:pt x="2" y="4"/>
                    <a:pt x="2" y="4"/>
                  </a:cubicBezTo>
                  <a:cubicBezTo>
                    <a:pt x="1" y="4"/>
                    <a:pt x="0" y="3"/>
                    <a:pt x="0" y="2"/>
                  </a:cubicBezTo>
                  <a:cubicBezTo>
                    <a:pt x="0" y="1"/>
                    <a:pt x="1" y="0"/>
                    <a:pt x="2" y="0"/>
                  </a:cubicBezTo>
                  <a:cubicBezTo>
                    <a:pt x="94" y="0"/>
                    <a:pt x="94" y="0"/>
                    <a:pt x="94" y="0"/>
                  </a:cubicBezTo>
                  <a:cubicBezTo>
                    <a:pt x="95" y="0"/>
                    <a:pt x="96" y="1"/>
                    <a:pt x="96" y="2"/>
                  </a:cubicBezTo>
                  <a:cubicBezTo>
                    <a:pt x="96" y="3"/>
                    <a:pt x="95" y="4"/>
                    <a:pt x="9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050"/>
            </a:p>
          </p:txBody>
        </p:sp>
        <p:sp>
          <p:nvSpPr>
            <p:cNvPr id="59" name="Freeform 1205">
              <a:extLst>
                <a:ext uri="{FF2B5EF4-FFF2-40B4-BE49-F238E27FC236}">
                  <a16:creationId xmlns:a16="http://schemas.microsoft.com/office/drawing/2014/main" id="{2D2DA260-C98D-89AD-C283-272617BE9626}"/>
                </a:ext>
              </a:extLst>
            </p:cNvPr>
            <p:cNvSpPr>
              <a:spLocks noEditPoints="1"/>
            </p:cNvSpPr>
            <p:nvPr/>
          </p:nvSpPr>
          <p:spPr bwMode="auto">
            <a:xfrm>
              <a:off x="8455025" y="3879850"/>
              <a:ext cx="60325" cy="90488"/>
            </a:xfrm>
            <a:custGeom>
              <a:avLst/>
              <a:gdLst>
                <a:gd name="T0" fmla="*/ 14 w 16"/>
                <a:gd name="T1" fmla="*/ 24 h 24"/>
                <a:gd name="T2" fmla="*/ 2 w 16"/>
                <a:gd name="T3" fmla="*/ 24 h 24"/>
                <a:gd name="T4" fmla="*/ 0 w 16"/>
                <a:gd name="T5" fmla="*/ 22 h 24"/>
                <a:gd name="T6" fmla="*/ 0 w 16"/>
                <a:gd name="T7" fmla="*/ 2 h 24"/>
                <a:gd name="T8" fmla="*/ 2 w 16"/>
                <a:gd name="T9" fmla="*/ 0 h 24"/>
                <a:gd name="T10" fmla="*/ 14 w 16"/>
                <a:gd name="T11" fmla="*/ 0 h 24"/>
                <a:gd name="T12" fmla="*/ 16 w 16"/>
                <a:gd name="T13" fmla="*/ 2 h 24"/>
                <a:gd name="T14" fmla="*/ 16 w 16"/>
                <a:gd name="T15" fmla="*/ 22 h 24"/>
                <a:gd name="T16" fmla="*/ 14 w 16"/>
                <a:gd name="T17" fmla="*/ 24 h 24"/>
                <a:gd name="T18" fmla="*/ 4 w 16"/>
                <a:gd name="T19" fmla="*/ 20 h 24"/>
                <a:gd name="T20" fmla="*/ 12 w 16"/>
                <a:gd name="T21" fmla="*/ 20 h 24"/>
                <a:gd name="T22" fmla="*/ 12 w 16"/>
                <a:gd name="T23" fmla="*/ 4 h 24"/>
                <a:gd name="T24" fmla="*/ 4 w 16"/>
                <a:gd name="T25" fmla="*/ 4 h 24"/>
                <a:gd name="T26" fmla="*/ 4 w 16"/>
                <a:gd name="T27" fmla="*/ 2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24">
                  <a:moveTo>
                    <a:pt x="14" y="24"/>
                  </a:moveTo>
                  <a:cubicBezTo>
                    <a:pt x="2" y="24"/>
                    <a:pt x="2" y="24"/>
                    <a:pt x="2" y="24"/>
                  </a:cubicBezTo>
                  <a:cubicBezTo>
                    <a:pt x="1" y="24"/>
                    <a:pt x="0" y="23"/>
                    <a:pt x="0" y="22"/>
                  </a:cubicBezTo>
                  <a:cubicBezTo>
                    <a:pt x="0" y="2"/>
                    <a:pt x="0" y="2"/>
                    <a:pt x="0" y="2"/>
                  </a:cubicBezTo>
                  <a:cubicBezTo>
                    <a:pt x="0" y="1"/>
                    <a:pt x="1" y="0"/>
                    <a:pt x="2" y="0"/>
                  </a:cubicBezTo>
                  <a:cubicBezTo>
                    <a:pt x="14" y="0"/>
                    <a:pt x="14" y="0"/>
                    <a:pt x="14" y="0"/>
                  </a:cubicBezTo>
                  <a:cubicBezTo>
                    <a:pt x="15" y="0"/>
                    <a:pt x="16" y="1"/>
                    <a:pt x="16" y="2"/>
                  </a:cubicBezTo>
                  <a:cubicBezTo>
                    <a:pt x="16" y="22"/>
                    <a:pt x="16" y="22"/>
                    <a:pt x="16" y="22"/>
                  </a:cubicBezTo>
                  <a:cubicBezTo>
                    <a:pt x="16" y="23"/>
                    <a:pt x="15" y="24"/>
                    <a:pt x="14" y="24"/>
                  </a:cubicBezTo>
                  <a:close/>
                  <a:moveTo>
                    <a:pt x="4" y="20"/>
                  </a:moveTo>
                  <a:cubicBezTo>
                    <a:pt x="12" y="20"/>
                    <a:pt x="12" y="20"/>
                    <a:pt x="12" y="20"/>
                  </a:cubicBezTo>
                  <a:cubicBezTo>
                    <a:pt x="12" y="4"/>
                    <a:pt x="12" y="4"/>
                    <a:pt x="12" y="4"/>
                  </a:cubicBezTo>
                  <a:cubicBezTo>
                    <a:pt x="4" y="4"/>
                    <a:pt x="4" y="4"/>
                    <a:pt x="4" y="4"/>
                  </a:cubicBezTo>
                  <a:lnTo>
                    <a:pt x="4"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050"/>
            </a:p>
          </p:txBody>
        </p:sp>
        <p:sp>
          <p:nvSpPr>
            <p:cNvPr id="60" name="Freeform 1206">
              <a:extLst>
                <a:ext uri="{FF2B5EF4-FFF2-40B4-BE49-F238E27FC236}">
                  <a16:creationId xmlns:a16="http://schemas.microsoft.com/office/drawing/2014/main" id="{BD3989B6-09A4-3E8D-4076-82BDD31BF588}"/>
                </a:ext>
              </a:extLst>
            </p:cNvPr>
            <p:cNvSpPr>
              <a:spLocks noEditPoints="1"/>
            </p:cNvSpPr>
            <p:nvPr/>
          </p:nvSpPr>
          <p:spPr bwMode="auto">
            <a:xfrm>
              <a:off x="8545513" y="3805238"/>
              <a:ext cx="60325" cy="165100"/>
            </a:xfrm>
            <a:custGeom>
              <a:avLst/>
              <a:gdLst>
                <a:gd name="T0" fmla="*/ 14 w 16"/>
                <a:gd name="T1" fmla="*/ 44 h 44"/>
                <a:gd name="T2" fmla="*/ 2 w 16"/>
                <a:gd name="T3" fmla="*/ 44 h 44"/>
                <a:gd name="T4" fmla="*/ 0 w 16"/>
                <a:gd name="T5" fmla="*/ 42 h 44"/>
                <a:gd name="T6" fmla="*/ 0 w 16"/>
                <a:gd name="T7" fmla="*/ 2 h 44"/>
                <a:gd name="T8" fmla="*/ 2 w 16"/>
                <a:gd name="T9" fmla="*/ 0 h 44"/>
                <a:gd name="T10" fmla="*/ 14 w 16"/>
                <a:gd name="T11" fmla="*/ 0 h 44"/>
                <a:gd name="T12" fmla="*/ 16 w 16"/>
                <a:gd name="T13" fmla="*/ 2 h 44"/>
                <a:gd name="T14" fmla="*/ 16 w 16"/>
                <a:gd name="T15" fmla="*/ 42 h 44"/>
                <a:gd name="T16" fmla="*/ 14 w 16"/>
                <a:gd name="T17" fmla="*/ 44 h 44"/>
                <a:gd name="T18" fmla="*/ 4 w 16"/>
                <a:gd name="T19" fmla="*/ 40 h 44"/>
                <a:gd name="T20" fmla="*/ 12 w 16"/>
                <a:gd name="T21" fmla="*/ 40 h 44"/>
                <a:gd name="T22" fmla="*/ 12 w 16"/>
                <a:gd name="T23" fmla="*/ 4 h 44"/>
                <a:gd name="T24" fmla="*/ 4 w 16"/>
                <a:gd name="T25" fmla="*/ 4 h 44"/>
                <a:gd name="T26" fmla="*/ 4 w 16"/>
                <a:gd name="T27" fmla="*/ 4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44">
                  <a:moveTo>
                    <a:pt x="14" y="44"/>
                  </a:moveTo>
                  <a:cubicBezTo>
                    <a:pt x="2" y="44"/>
                    <a:pt x="2" y="44"/>
                    <a:pt x="2" y="44"/>
                  </a:cubicBezTo>
                  <a:cubicBezTo>
                    <a:pt x="1" y="44"/>
                    <a:pt x="0" y="43"/>
                    <a:pt x="0" y="42"/>
                  </a:cubicBezTo>
                  <a:cubicBezTo>
                    <a:pt x="0" y="2"/>
                    <a:pt x="0" y="2"/>
                    <a:pt x="0" y="2"/>
                  </a:cubicBezTo>
                  <a:cubicBezTo>
                    <a:pt x="0" y="1"/>
                    <a:pt x="1" y="0"/>
                    <a:pt x="2" y="0"/>
                  </a:cubicBezTo>
                  <a:cubicBezTo>
                    <a:pt x="14" y="0"/>
                    <a:pt x="14" y="0"/>
                    <a:pt x="14" y="0"/>
                  </a:cubicBezTo>
                  <a:cubicBezTo>
                    <a:pt x="15" y="0"/>
                    <a:pt x="16" y="1"/>
                    <a:pt x="16" y="2"/>
                  </a:cubicBezTo>
                  <a:cubicBezTo>
                    <a:pt x="16" y="42"/>
                    <a:pt x="16" y="42"/>
                    <a:pt x="16" y="42"/>
                  </a:cubicBezTo>
                  <a:cubicBezTo>
                    <a:pt x="16" y="43"/>
                    <a:pt x="15" y="44"/>
                    <a:pt x="14" y="44"/>
                  </a:cubicBezTo>
                  <a:close/>
                  <a:moveTo>
                    <a:pt x="4" y="40"/>
                  </a:moveTo>
                  <a:cubicBezTo>
                    <a:pt x="12" y="40"/>
                    <a:pt x="12" y="40"/>
                    <a:pt x="12" y="40"/>
                  </a:cubicBezTo>
                  <a:cubicBezTo>
                    <a:pt x="12" y="4"/>
                    <a:pt x="12" y="4"/>
                    <a:pt x="12" y="4"/>
                  </a:cubicBezTo>
                  <a:cubicBezTo>
                    <a:pt x="4" y="4"/>
                    <a:pt x="4" y="4"/>
                    <a:pt x="4" y="4"/>
                  </a:cubicBezTo>
                  <a:lnTo>
                    <a:pt x="4"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050"/>
            </a:p>
          </p:txBody>
        </p:sp>
        <p:sp>
          <p:nvSpPr>
            <p:cNvPr id="61" name="Freeform 1207">
              <a:extLst>
                <a:ext uri="{FF2B5EF4-FFF2-40B4-BE49-F238E27FC236}">
                  <a16:creationId xmlns:a16="http://schemas.microsoft.com/office/drawing/2014/main" id="{12E53206-0637-96A3-C14A-1796CE0793BC}"/>
                </a:ext>
              </a:extLst>
            </p:cNvPr>
            <p:cNvSpPr>
              <a:spLocks noEditPoints="1"/>
            </p:cNvSpPr>
            <p:nvPr/>
          </p:nvSpPr>
          <p:spPr bwMode="auto">
            <a:xfrm>
              <a:off x="8636000" y="3835400"/>
              <a:ext cx="60325" cy="134938"/>
            </a:xfrm>
            <a:custGeom>
              <a:avLst/>
              <a:gdLst>
                <a:gd name="T0" fmla="*/ 14 w 16"/>
                <a:gd name="T1" fmla="*/ 36 h 36"/>
                <a:gd name="T2" fmla="*/ 2 w 16"/>
                <a:gd name="T3" fmla="*/ 36 h 36"/>
                <a:gd name="T4" fmla="*/ 0 w 16"/>
                <a:gd name="T5" fmla="*/ 34 h 36"/>
                <a:gd name="T6" fmla="*/ 0 w 16"/>
                <a:gd name="T7" fmla="*/ 2 h 36"/>
                <a:gd name="T8" fmla="*/ 2 w 16"/>
                <a:gd name="T9" fmla="*/ 0 h 36"/>
                <a:gd name="T10" fmla="*/ 14 w 16"/>
                <a:gd name="T11" fmla="*/ 0 h 36"/>
                <a:gd name="T12" fmla="*/ 16 w 16"/>
                <a:gd name="T13" fmla="*/ 2 h 36"/>
                <a:gd name="T14" fmla="*/ 16 w 16"/>
                <a:gd name="T15" fmla="*/ 34 h 36"/>
                <a:gd name="T16" fmla="*/ 14 w 16"/>
                <a:gd name="T17" fmla="*/ 36 h 36"/>
                <a:gd name="T18" fmla="*/ 4 w 16"/>
                <a:gd name="T19" fmla="*/ 32 h 36"/>
                <a:gd name="T20" fmla="*/ 12 w 16"/>
                <a:gd name="T21" fmla="*/ 32 h 36"/>
                <a:gd name="T22" fmla="*/ 12 w 16"/>
                <a:gd name="T23" fmla="*/ 4 h 36"/>
                <a:gd name="T24" fmla="*/ 4 w 16"/>
                <a:gd name="T25" fmla="*/ 4 h 36"/>
                <a:gd name="T26" fmla="*/ 4 w 16"/>
                <a:gd name="T27" fmla="*/ 3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36">
                  <a:moveTo>
                    <a:pt x="14" y="36"/>
                  </a:moveTo>
                  <a:cubicBezTo>
                    <a:pt x="2" y="36"/>
                    <a:pt x="2" y="36"/>
                    <a:pt x="2" y="36"/>
                  </a:cubicBezTo>
                  <a:cubicBezTo>
                    <a:pt x="1" y="36"/>
                    <a:pt x="0" y="35"/>
                    <a:pt x="0" y="34"/>
                  </a:cubicBezTo>
                  <a:cubicBezTo>
                    <a:pt x="0" y="2"/>
                    <a:pt x="0" y="2"/>
                    <a:pt x="0" y="2"/>
                  </a:cubicBezTo>
                  <a:cubicBezTo>
                    <a:pt x="0" y="1"/>
                    <a:pt x="1" y="0"/>
                    <a:pt x="2" y="0"/>
                  </a:cubicBezTo>
                  <a:cubicBezTo>
                    <a:pt x="14" y="0"/>
                    <a:pt x="14" y="0"/>
                    <a:pt x="14" y="0"/>
                  </a:cubicBezTo>
                  <a:cubicBezTo>
                    <a:pt x="15" y="0"/>
                    <a:pt x="16" y="1"/>
                    <a:pt x="16" y="2"/>
                  </a:cubicBezTo>
                  <a:cubicBezTo>
                    <a:pt x="16" y="34"/>
                    <a:pt x="16" y="34"/>
                    <a:pt x="16" y="34"/>
                  </a:cubicBezTo>
                  <a:cubicBezTo>
                    <a:pt x="16" y="35"/>
                    <a:pt x="15" y="36"/>
                    <a:pt x="14" y="36"/>
                  </a:cubicBezTo>
                  <a:close/>
                  <a:moveTo>
                    <a:pt x="4" y="32"/>
                  </a:moveTo>
                  <a:cubicBezTo>
                    <a:pt x="12" y="32"/>
                    <a:pt x="12" y="32"/>
                    <a:pt x="12" y="32"/>
                  </a:cubicBezTo>
                  <a:cubicBezTo>
                    <a:pt x="12" y="4"/>
                    <a:pt x="12" y="4"/>
                    <a:pt x="12" y="4"/>
                  </a:cubicBezTo>
                  <a:cubicBezTo>
                    <a:pt x="4" y="4"/>
                    <a:pt x="4" y="4"/>
                    <a:pt x="4" y="4"/>
                  </a:cubicBezTo>
                  <a:lnTo>
                    <a:pt x="4" y="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050"/>
            </a:p>
          </p:txBody>
        </p:sp>
        <p:sp>
          <p:nvSpPr>
            <p:cNvPr id="62" name="Freeform 1208">
              <a:extLst>
                <a:ext uri="{FF2B5EF4-FFF2-40B4-BE49-F238E27FC236}">
                  <a16:creationId xmlns:a16="http://schemas.microsoft.com/office/drawing/2014/main" id="{E8D5F9AE-BF30-1B6F-14DE-862DB6D43CDF}"/>
                </a:ext>
              </a:extLst>
            </p:cNvPr>
            <p:cNvSpPr>
              <a:spLocks noEditPoints="1"/>
            </p:cNvSpPr>
            <p:nvPr/>
          </p:nvSpPr>
          <p:spPr bwMode="auto">
            <a:xfrm>
              <a:off x="8724900" y="3729038"/>
              <a:ext cx="60325" cy="241300"/>
            </a:xfrm>
            <a:custGeom>
              <a:avLst/>
              <a:gdLst>
                <a:gd name="T0" fmla="*/ 14 w 16"/>
                <a:gd name="T1" fmla="*/ 64 h 64"/>
                <a:gd name="T2" fmla="*/ 2 w 16"/>
                <a:gd name="T3" fmla="*/ 64 h 64"/>
                <a:gd name="T4" fmla="*/ 0 w 16"/>
                <a:gd name="T5" fmla="*/ 62 h 64"/>
                <a:gd name="T6" fmla="*/ 0 w 16"/>
                <a:gd name="T7" fmla="*/ 2 h 64"/>
                <a:gd name="T8" fmla="*/ 2 w 16"/>
                <a:gd name="T9" fmla="*/ 0 h 64"/>
                <a:gd name="T10" fmla="*/ 14 w 16"/>
                <a:gd name="T11" fmla="*/ 0 h 64"/>
                <a:gd name="T12" fmla="*/ 16 w 16"/>
                <a:gd name="T13" fmla="*/ 2 h 64"/>
                <a:gd name="T14" fmla="*/ 16 w 16"/>
                <a:gd name="T15" fmla="*/ 62 h 64"/>
                <a:gd name="T16" fmla="*/ 14 w 16"/>
                <a:gd name="T17" fmla="*/ 64 h 64"/>
                <a:gd name="T18" fmla="*/ 4 w 16"/>
                <a:gd name="T19" fmla="*/ 60 h 64"/>
                <a:gd name="T20" fmla="*/ 12 w 16"/>
                <a:gd name="T21" fmla="*/ 60 h 64"/>
                <a:gd name="T22" fmla="*/ 12 w 16"/>
                <a:gd name="T23" fmla="*/ 4 h 64"/>
                <a:gd name="T24" fmla="*/ 4 w 16"/>
                <a:gd name="T25" fmla="*/ 4 h 64"/>
                <a:gd name="T26" fmla="*/ 4 w 16"/>
                <a:gd name="T2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64">
                  <a:moveTo>
                    <a:pt x="14" y="64"/>
                  </a:moveTo>
                  <a:cubicBezTo>
                    <a:pt x="2" y="64"/>
                    <a:pt x="2" y="64"/>
                    <a:pt x="2" y="64"/>
                  </a:cubicBezTo>
                  <a:cubicBezTo>
                    <a:pt x="1" y="64"/>
                    <a:pt x="0" y="63"/>
                    <a:pt x="0" y="62"/>
                  </a:cubicBezTo>
                  <a:cubicBezTo>
                    <a:pt x="0" y="2"/>
                    <a:pt x="0" y="2"/>
                    <a:pt x="0" y="2"/>
                  </a:cubicBezTo>
                  <a:cubicBezTo>
                    <a:pt x="0" y="1"/>
                    <a:pt x="1" y="0"/>
                    <a:pt x="2" y="0"/>
                  </a:cubicBezTo>
                  <a:cubicBezTo>
                    <a:pt x="14" y="0"/>
                    <a:pt x="14" y="0"/>
                    <a:pt x="14" y="0"/>
                  </a:cubicBezTo>
                  <a:cubicBezTo>
                    <a:pt x="15" y="0"/>
                    <a:pt x="16" y="1"/>
                    <a:pt x="16" y="2"/>
                  </a:cubicBezTo>
                  <a:cubicBezTo>
                    <a:pt x="16" y="62"/>
                    <a:pt x="16" y="62"/>
                    <a:pt x="16" y="62"/>
                  </a:cubicBezTo>
                  <a:cubicBezTo>
                    <a:pt x="16" y="63"/>
                    <a:pt x="15" y="64"/>
                    <a:pt x="14" y="64"/>
                  </a:cubicBezTo>
                  <a:close/>
                  <a:moveTo>
                    <a:pt x="4" y="60"/>
                  </a:moveTo>
                  <a:cubicBezTo>
                    <a:pt x="12" y="60"/>
                    <a:pt x="12" y="60"/>
                    <a:pt x="12" y="60"/>
                  </a:cubicBezTo>
                  <a:cubicBezTo>
                    <a:pt x="12" y="4"/>
                    <a:pt x="12" y="4"/>
                    <a:pt x="12" y="4"/>
                  </a:cubicBezTo>
                  <a:cubicBezTo>
                    <a:pt x="4" y="4"/>
                    <a:pt x="4" y="4"/>
                    <a:pt x="4" y="4"/>
                  </a:cubicBezTo>
                  <a:lnTo>
                    <a:pt x="4"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050"/>
            </a:p>
          </p:txBody>
        </p:sp>
      </p:grpSp>
      <p:grpSp>
        <p:nvGrpSpPr>
          <p:cNvPr id="63" name="Group 62">
            <a:extLst>
              <a:ext uri="{FF2B5EF4-FFF2-40B4-BE49-F238E27FC236}">
                <a16:creationId xmlns:a16="http://schemas.microsoft.com/office/drawing/2014/main" id="{8520208D-EC4F-96CB-D843-CF41361434AC}"/>
              </a:ext>
            </a:extLst>
          </p:cNvPr>
          <p:cNvGrpSpPr/>
          <p:nvPr/>
        </p:nvGrpSpPr>
        <p:grpSpPr>
          <a:xfrm>
            <a:off x="7923987" y="4160068"/>
            <a:ext cx="200926" cy="201851"/>
            <a:chOff x="9169401" y="2895601"/>
            <a:chExt cx="344488" cy="346075"/>
          </a:xfrm>
        </p:grpSpPr>
        <p:sp>
          <p:nvSpPr>
            <p:cNvPr id="64" name="Oval 37">
              <a:extLst>
                <a:ext uri="{FF2B5EF4-FFF2-40B4-BE49-F238E27FC236}">
                  <a16:creationId xmlns:a16="http://schemas.microsoft.com/office/drawing/2014/main" id="{32675ECF-7260-D981-42DB-7EAE7450D632}"/>
                </a:ext>
              </a:extLst>
            </p:cNvPr>
            <p:cNvSpPr>
              <a:spLocks noChangeArrowheads="1"/>
            </p:cNvSpPr>
            <p:nvPr/>
          </p:nvSpPr>
          <p:spPr bwMode="auto">
            <a:xfrm>
              <a:off x="9169401" y="2895601"/>
              <a:ext cx="269875" cy="269875"/>
            </a:xfrm>
            <a:prstGeom prst="ellipse">
              <a:avLst/>
            </a:prstGeom>
            <a:noFill/>
            <a:ln w="14288"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id-ID" sz="1050"/>
            </a:p>
          </p:txBody>
        </p:sp>
        <p:sp>
          <p:nvSpPr>
            <p:cNvPr id="65" name="Line 38">
              <a:extLst>
                <a:ext uri="{FF2B5EF4-FFF2-40B4-BE49-F238E27FC236}">
                  <a16:creationId xmlns:a16="http://schemas.microsoft.com/office/drawing/2014/main" id="{4ADFD117-5382-D7C6-2F9E-3784CA1766FE}"/>
                </a:ext>
              </a:extLst>
            </p:cNvPr>
            <p:cNvSpPr>
              <a:spLocks noChangeShapeType="1"/>
            </p:cNvSpPr>
            <p:nvPr/>
          </p:nvSpPr>
          <p:spPr bwMode="auto">
            <a:xfrm>
              <a:off x="9398001" y="3124201"/>
              <a:ext cx="115888" cy="117475"/>
            </a:xfrm>
            <a:prstGeom prst="line">
              <a:avLst/>
            </a:prstGeom>
            <a:noFill/>
            <a:ln w="14288"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endParaRPr lang="id-ID" sz="1050"/>
            </a:p>
          </p:txBody>
        </p:sp>
        <p:sp>
          <p:nvSpPr>
            <p:cNvPr id="66" name="Freeform 39">
              <a:extLst>
                <a:ext uri="{FF2B5EF4-FFF2-40B4-BE49-F238E27FC236}">
                  <a16:creationId xmlns:a16="http://schemas.microsoft.com/office/drawing/2014/main" id="{3B8791C7-AC43-E321-CF1F-9080696E9C96}"/>
                </a:ext>
              </a:extLst>
            </p:cNvPr>
            <p:cNvSpPr>
              <a:spLocks/>
            </p:cNvSpPr>
            <p:nvPr/>
          </p:nvSpPr>
          <p:spPr bwMode="auto">
            <a:xfrm>
              <a:off x="9326563" y="3044826"/>
              <a:ext cx="60325" cy="53975"/>
            </a:xfrm>
            <a:custGeom>
              <a:avLst/>
              <a:gdLst>
                <a:gd name="T0" fmla="*/ 38 w 38"/>
                <a:gd name="T1" fmla="*/ 34 h 34"/>
                <a:gd name="T2" fmla="*/ 0 w 38"/>
                <a:gd name="T3" fmla="*/ 17 h 34"/>
                <a:gd name="T4" fmla="*/ 0 w 38"/>
                <a:gd name="T5" fmla="*/ 0 h 34"/>
              </a:gdLst>
              <a:ahLst/>
              <a:cxnLst>
                <a:cxn ang="0">
                  <a:pos x="T0" y="T1"/>
                </a:cxn>
                <a:cxn ang="0">
                  <a:pos x="T2" y="T3"/>
                </a:cxn>
                <a:cxn ang="0">
                  <a:pos x="T4" y="T5"/>
                </a:cxn>
              </a:cxnLst>
              <a:rect l="0" t="0" r="r" b="b"/>
              <a:pathLst>
                <a:path w="38" h="34">
                  <a:moveTo>
                    <a:pt x="38" y="34"/>
                  </a:moveTo>
                  <a:lnTo>
                    <a:pt x="0" y="17"/>
                  </a:lnTo>
                  <a:lnTo>
                    <a:pt x="0" y="0"/>
                  </a:lnTo>
                </a:path>
              </a:pathLst>
            </a:custGeom>
            <a:noFill/>
            <a:ln w="14288"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id-ID" sz="1050"/>
            </a:p>
          </p:txBody>
        </p:sp>
        <p:sp>
          <p:nvSpPr>
            <p:cNvPr id="67" name="Freeform 40">
              <a:extLst>
                <a:ext uri="{FF2B5EF4-FFF2-40B4-BE49-F238E27FC236}">
                  <a16:creationId xmlns:a16="http://schemas.microsoft.com/office/drawing/2014/main" id="{55ADB159-39B6-C598-06A5-917E76249DEC}"/>
                </a:ext>
              </a:extLst>
            </p:cNvPr>
            <p:cNvSpPr>
              <a:spLocks/>
            </p:cNvSpPr>
            <p:nvPr/>
          </p:nvSpPr>
          <p:spPr bwMode="auto">
            <a:xfrm>
              <a:off x="9221788" y="3044826"/>
              <a:ext cx="60325" cy="53975"/>
            </a:xfrm>
            <a:custGeom>
              <a:avLst/>
              <a:gdLst>
                <a:gd name="T0" fmla="*/ 38 w 38"/>
                <a:gd name="T1" fmla="*/ 0 h 34"/>
                <a:gd name="T2" fmla="*/ 38 w 38"/>
                <a:gd name="T3" fmla="*/ 17 h 34"/>
                <a:gd name="T4" fmla="*/ 0 w 38"/>
                <a:gd name="T5" fmla="*/ 34 h 34"/>
              </a:gdLst>
              <a:ahLst/>
              <a:cxnLst>
                <a:cxn ang="0">
                  <a:pos x="T0" y="T1"/>
                </a:cxn>
                <a:cxn ang="0">
                  <a:pos x="T2" y="T3"/>
                </a:cxn>
                <a:cxn ang="0">
                  <a:pos x="T4" y="T5"/>
                </a:cxn>
              </a:cxnLst>
              <a:rect l="0" t="0" r="r" b="b"/>
              <a:pathLst>
                <a:path w="38" h="34">
                  <a:moveTo>
                    <a:pt x="38" y="0"/>
                  </a:moveTo>
                  <a:lnTo>
                    <a:pt x="38" y="17"/>
                  </a:lnTo>
                  <a:lnTo>
                    <a:pt x="0" y="34"/>
                  </a:lnTo>
                </a:path>
              </a:pathLst>
            </a:custGeom>
            <a:noFill/>
            <a:ln w="14288"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id-ID" sz="1050"/>
            </a:p>
          </p:txBody>
        </p:sp>
        <p:sp>
          <p:nvSpPr>
            <p:cNvPr id="68" name="Oval 41">
              <a:extLst>
                <a:ext uri="{FF2B5EF4-FFF2-40B4-BE49-F238E27FC236}">
                  <a16:creationId xmlns:a16="http://schemas.microsoft.com/office/drawing/2014/main" id="{B2ABD258-BEE0-5A37-D9DD-46287781C721}"/>
                </a:ext>
              </a:extLst>
            </p:cNvPr>
            <p:cNvSpPr>
              <a:spLocks noChangeArrowheads="1"/>
            </p:cNvSpPr>
            <p:nvPr/>
          </p:nvSpPr>
          <p:spPr bwMode="auto">
            <a:xfrm>
              <a:off x="9255126" y="2936876"/>
              <a:ext cx="98425" cy="115888"/>
            </a:xfrm>
            <a:prstGeom prst="ellipse">
              <a:avLst/>
            </a:prstGeom>
            <a:noFill/>
            <a:ln w="14288"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id-ID" sz="1050"/>
            </a:p>
          </p:txBody>
        </p:sp>
        <p:sp>
          <p:nvSpPr>
            <p:cNvPr id="69" name="Freeform 42">
              <a:extLst>
                <a:ext uri="{FF2B5EF4-FFF2-40B4-BE49-F238E27FC236}">
                  <a16:creationId xmlns:a16="http://schemas.microsoft.com/office/drawing/2014/main" id="{01B4B6A5-3863-6F92-2422-31A218292F01}"/>
                </a:ext>
              </a:extLst>
            </p:cNvPr>
            <p:cNvSpPr>
              <a:spLocks/>
            </p:cNvSpPr>
            <p:nvPr/>
          </p:nvSpPr>
          <p:spPr bwMode="auto">
            <a:xfrm>
              <a:off x="9255126" y="2970214"/>
              <a:ext cx="93663" cy="22225"/>
            </a:xfrm>
            <a:custGeom>
              <a:avLst/>
              <a:gdLst>
                <a:gd name="T0" fmla="*/ 25 w 25"/>
                <a:gd name="T1" fmla="*/ 5 h 6"/>
                <a:gd name="T2" fmla="*/ 24 w 25"/>
                <a:gd name="T3" fmla="*/ 5 h 6"/>
                <a:gd name="T4" fmla="*/ 15 w 25"/>
                <a:gd name="T5" fmla="*/ 0 h 6"/>
                <a:gd name="T6" fmla="*/ 6 w 25"/>
                <a:gd name="T7" fmla="*/ 5 h 6"/>
                <a:gd name="T8" fmla="*/ 0 w 25"/>
                <a:gd name="T9" fmla="*/ 4 h 6"/>
              </a:gdLst>
              <a:ahLst/>
              <a:cxnLst>
                <a:cxn ang="0">
                  <a:pos x="T0" y="T1"/>
                </a:cxn>
                <a:cxn ang="0">
                  <a:pos x="T2" y="T3"/>
                </a:cxn>
                <a:cxn ang="0">
                  <a:pos x="T4" y="T5"/>
                </a:cxn>
                <a:cxn ang="0">
                  <a:pos x="T6" y="T7"/>
                </a:cxn>
                <a:cxn ang="0">
                  <a:pos x="T8" y="T9"/>
                </a:cxn>
              </a:cxnLst>
              <a:rect l="0" t="0" r="r" b="b"/>
              <a:pathLst>
                <a:path w="25" h="6">
                  <a:moveTo>
                    <a:pt x="25" y="5"/>
                  </a:moveTo>
                  <a:cubicBezTo>
                    <a:pt x="25" y="5"/>
                    <a:pt x="25" y="5"/>
                    <a:pt x="24" y="5"/>
                  </a:cubicBezTo>
                  <a:cubicBezTo>
                    <a:pt x="20" y="6"/>
                    <a:pt x="17" y="4"/>
                    <a:pt x="15" y="0"/>
                  </a:cubicBezTo>
                  <a:cubicBezTo>
                    <a:pt x="14" y="3"/>
                    <a:pt x="9" y="5"/>
                    <a:pt x="6" y="5"/>
                  </a:cubicBezTo>
                  <a:cubicBezTo>
                    <a:pt x="4" y="5"/>
                    <a:pt x="2" y="4"/>
                    <a:pt x="0" y="4"/>
                  </a:cubicBezTo>
                </a:path>
              </a:pathLst>
            </a:custGeom>
            <a:noFill/>
            <a:ln w="14288"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id-ID" sz="1050"/>
            </a:p>
          </p:txBody>
        </p:sp>
      </p:grpSp>
      <p:grpSp>
        <p:nvGrpSpPr>
          <p:cNvPr id="86" name="Group 85">
            <a:extLst>
              <a:ext uri="{FF2B5EF4-FFF2-40B4-BE49-F238E27FC236}">
                <a16:creationId xmlns:a16="http://schemas.microsoft.com/office/drawing/2014/main" id="{517205C5-A07F-5EE4-F887-92A4FE911D10}"/>
              </a:ext>
            </a:extLst>
          </p:cNvPr>
          <p:cNvGrpSpPr/>
          <p:nvPr/>
        </p:nvGrpSpPr>
        <p:grpSpPr>
          <a:xfrm>
            <a:off x="8092548" y="2564330"/>
            <a:ext cx="402170" cy="427703"/>
            <a:chOff x="7758113" y="3633788"/>
            <a:chExt cx="300038" cy="319087"/>
          </a:xfrm>
        </p:grpSpPr>
        <p:sp>
          <p:nvSpPr>
            <p:cNvPr id="87" name="Freeform 5">
              <a:extLst>
                <a:ext uri="{FF2B5EF4-FFF2-40B4-BE49-F238E27FC236}">
                  <a16:creationId xmlns:a16="http://schemas.microsoft.com/office/drawing/2014/main" id="{4E1E90AF-1A61-C199-3C70-F96C37B16FEB}"/>
                </a:ext>
              </a:extLst>
            </p:cNvPr>
            <p:cNvSpPr>
              <a:spLocks/>
            </p:cNvSpPr>
            <p:nvPr/>
          </p:nvSpPr>
          <p:spPr bwMode="auto">
            <a:xfrm>
              <a:off x="7818438" y="3694113"/>
              <a:ext cx="179388" cy="198438"/>
            </a:xfrm>
            <a:custGeom>
              <a:avLst/>
              <a:gdLst>
                <a:gd name="T0" fmla="*/ 48 w 48"/>
                <a:gd name="T1" fmla="*/ 24 h 52"/>
                <a:gd name="T2" fmla="*/ 24 w 48"/>
                <a:gd name="T3" fmla="*/ 0 h 52"/>
                <a:gd name="T4" fmla="*/ 0 w 48"/>
                <a:gd name="T5" fmla="*/ 24 h 52"/>
                <a:gd name="T6" fmla="*/ 18 w 48"/>
                <a:gd name="T7" fmla="*/ 47 h 52"/>
                <a:gd name="T8" fmla="*/ 18 w 48"/>
                <a:gd name="T9" fmla="*/ 52 h 52"/>
                <a:gd name="T10" fmla="*/ 30 w 48"/>
                <a:gd name="T11" fmla="*/ 52 h 52"/>
                <a:gd name="T12" fmla="*/ 30 w 48"/>
                <a:gd name="T13" fmla="*/ 47 h 52"/>
                <a:gd name="T14" fmla="*/ 48 w 48"/>
                <a:gd name="T15" fmla="*/ 24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52">
                  <a:moveTo>
                    <a:pt x="48" y="24"/>
                  </a:moveTo>
                  <a:cubicBezTo>
                    <a:pt x="48" y="11"/>
                    <a:pt x="37" y="0"/>
                    <a:pt x="24" y="0"/>
                  </a:cubicBezTo>
                  <a:cubicBezTo>
                    <a:pt x="11" y="0"/>
                    <a:pt x="0" y="11"/>
                    <a:pt x="0" y="24"/>
                  </a:cubicBezTo>
                  <a:cubicBezTo>
                    <a:pt x="0" y="35"/>
                    <a:pt x="8" y="45"/>
                    <a:pt x="18" y="47"/>
                  </a:cubicBezTo>
                  <a:cubicBezTo>
                    <a:pt x="18" y="52"/>
                    <a:pt x="18" y="52"/>
                    <a:pt x="18" y="52"/>
                  </a:cubicBezTo>
                  <a:cubicBezTo>
                    <a:pt x="30" y="52"/>
                    <a:pt x="30" y="52"/>
                    <a:pt x="30" y="52"/>
                  </a:cubicBezTo>
                  <a:cubicBezTo>
                    <a:pt x="30" y="47"/>
                    <a:pt x="30" y="47"/>
                    <a:pt x="30" y="47"/>
                  </a:cubicBezTo>
                  <a:cubicBezTo>
                    <a:pt x="40" y="45"/>
                    <a:pt x="48" y="35"/>
                    <a:pt x="48" y="24"/>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id-ID" sz="1050"/>
            </a:p>
          </p:txBody>
        </p:sp>
        <p:sp>
          <p:nvSpPr>
            <p:cNvPr id="88" name="Line 6">
              <a:extLst>
                <a:ext uri="{FF2B5EF4-FFF2-40B4-BE49-F238E27FC236}">
                  <a16:creationId xmlns:a16="http://schemas.microsoft.com/office/drawing/2014/main" id="{4245C70B-013E-1A1D-0EA4-EA3953EEA6FB}"/>
                </a:ext>
              </a:extLst>
            </p:cNvPr>
            <p:cNvSpPr>
              <a:spLocks noChangeShapeType="1"/>
            </p:cNvSpPr>
            <p:nvPr/>
          </p:nvSpPr>
          <p:spPr bwMode="auto">
            <a:xfrm flipH="1">
              <a:off x="7900988" y="3952875"/>
              <a:ext cx="14288" cy="0"/>
            </a:xfrm>
            <a:prstGeom prst="line">
              <a:avLst/>
            </a:prstGeom>
            <a:noFill/>
            <a:ln w="15875"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endParaRPr lang="id-ID" sz="1050"/>
            </a:p>
          </p:txBody>
        </p:sp>
        <p:sp>
          <p:nvSpPr>
            <p:cNvPr id="89" name="Line 7">
              <a:extLst>
                <a:ext uri="{FF2B5EF4-FFF2-40B4-BE49-F238E27FC236}">
                  <a16:creationId xmlns:a16="http://schemas.microsoft.com/office/drawing/2014/main" id="{F0DCB843-7F90-BB84-3353-3E0C5B220522}"/>
                </a:ext>
              </a:extLst>
            </p:cNvPr>
            <p:cNvSpPr>
              <a:spLocks noChangeShapeType="1"/>
            </p:cNvSpPr>
            <p:nvPr/>
          </p:nvSpPr>
          <p:spPr bwMode="auto">
            <a:xfrm flipH="1">
              <a:off x="7885113" y="3922713"/>
              <a:ext cx="46038" cy="0"/>
            </a:xfrm>
            <a:prstGeom prst="line">
              <a:avLst/>
            </a:prstGeom>
            <a:noFill/>
            <a:ln w="15875"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endParaRPr lang="id-ID" sz="1050"/>
            </a:p>
          </p:txBody>
        </p:sp>
        <p:sp>
          <p:nvSpPr>
            <p:cNvPr id="90" name="Line 8">
              <a:extLst>
                <a:ext uri="{FF2B5EF4-FFF2-40B4-BE49-F238E27FC236}">
                  <a16:creationId xmlns:a16="http://schemas.microsoft.com/office/drawing/2014/main" id="{FBAF7972-88B8-33B2-1016-C0858B18532C}"/>
                </a:ext>
              </a:extLst>
            </p:cNvPr>
            <p:cNvSpPr>
              <a:spLocks noChangeShapeType="1"/>
            </p:cNvSpPr>
            <p:nvPr/>
          </p:nvSpPr>
          <p:spPr bwMode="auto">
            <a:xfrm>
              <a:off x="7908926" y="3633788"/>
              <a:ext cx="0" cy="30163"/>
            </a:xfrm>
            <a:prstGeom prst="line">
              <a:avLst/>
            </a:prstGeom>
            <a:noFill/>
            <a:ln w="15875"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endParaRPr lang="id-ID" sz="1050"/>
            </a:p>
          </p:txBody>
        </p:sp>
        <p:sp>
          <p:nvSpPr>
            <p:cNvPr id="91" name="Line 9">
              <a:extLst>
                <a:ext uri="{FF2B5EF4-FFF2-40B4-BE49-F238E27FC236}">
                  <a16:creationId xmlns:a16="http://schemas.microsoft.com/office/drawing/2014/main" id="{242F7A08-0611-1CC3-AF6B-E7E67F6FD4EA}"/>
                </a:ext>
              </a:extLst>
            </p:cNvPr>
            <p:cNvSpPr>
              <a:spLocks noChangeShapeType="1"/>
            </p:cNvSpPr>
            <p:nvPr/>
          </p:nvSpPr>
          <p:spPr bwMode="auto">
            <a:xfrm flipH="1">
              <a:off x="8027988" y="3786188"/>
              <a:ext cx="30163" cy="0"/>
            </a:xfrm>
            <a:prstGeom prst="line">
              <a:avLst/>
            </a:prstGeom>
            <a:noFill/>
            <a:ln w="15875"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endParaRPr lang="id-ID" sz="1050"/>
            </a:p>
          </p:txBody>
        </p:sp>
        <p:sp>
          <p:nvSpPr>
            <p:cNvPr id="92" name="Line 10">
              <a:extLst>
                <a:ext uri="{FF2B5EF4-FFF2-40B4-BE49-F238E27FC236}">
                  <a16:creationId xmlns:a16="http://schemas.microsoft.com/office/drawing/2014/main" id="{2E01F248-D1A3-6F3C-C3C7-47A0ADE052C5}"/>
                </a:ext>
              </a:extLst>
            </p:cNvPr>
            <p:cNvSpPr>
              <a:spLocks noChangeShapeType="1"/>
            </p:cNvSpPr>
            <p:nvPr/>
          </p:nvSpPr>
          <p:spPr bwMode="auto">
            <a:xfrm>
              <a:off x="7758113" y="3786188"/>
              <a:ext cx="30163" cy="0"/>
            </a:xfrm>
            <a:prstGeom prst="line">
              <a:avLst/>
            </a:prstGeom>
            <a:noFill/>
            <a:ln w="15875"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endParaRPr lang="id-ID" sz="1050"/>
            </a:p>
          </p:txBody>
        </p:sp>
        <p:sp>
          <p:nvSpPr>
            <p:cNvPr id="93" name="Line 11">
              <a:extLst>
                <a:ext uri="{FF2B5EF4-FFF2-40B4-BE49-F238E27FC236}">
                  <a16:creationId xmlns:a16="http://schemas.microsoft.com/office/drawing/2014/main" id="{90C592E4-88C2-C6BD-9B6E-554797A5E3A8}"/>
                </a:ext>
              </a:extLst>
            </p:cNvPr>
            <p:cNvSpPr>
              <a:spLocks noChangeShapeType="1"/>
            </p:cNvSpPr>
            <p:nvPr/>
          </p:nvSpPr>
          <p:spPr bwMode="auto">
            <a:xfrm>
              <a:off x="7791451" y="3668713"/>
              <a:ext cx="30163" cy="30163"/>
            </a:xfrm>
            <a:prstGeom prst="line">
              <a:avLst/>
            </a:prstGeom>
            <a:noFill/>
            <a:ln w="15875"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endParaRPr lang="id-ID" sz="1050"/>
            </a:p>
          </p:txBody>
        </p:sp>
        <p:sp>
          <p:nvSpPr>
            <p:cNvPr id="94" name="Line 12">
              <a:extLst>
                <a:ext uri="{FF2B5EF4-FFF2-40B4-BE49-F238E27FC236}">
                  <a16:creationId xmlns:a16="http://schemas.microsoft.com/office/drawing/2014/main" id="{BCC018BD-5685-4725-0B27-2C9C256E36D3}"/>
                </a:ext>
              </a:extLst>
            </p:cNvPr>
            <p:cNvSpPr>
              <a:spLocks noChangeShapeType="1"/>
            </p:cNvSpPr>
            <p:nvPr/>
          </p:nvSpPr>
          <p:spPr bwMode="auto">
            <a:xfrm flipH="1">
              <a:off x="7994651" y="3668713"/>
              <a:ext cx="30163" cy="30163"/>
            </a:xfrm>
            <a:prstGeom prst="line">
              <a:avLst/>
            </a:prstGeom>
            <a:noFill/>
            <a:ln w="15875"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endParaRPr lang="id-ID" sz="1050"/>
            </a:p>
          </p:txBody>
        </p:sp>
      </p:grpSp>
      <p:grpSp>
        <p:nvGrpSpPr>
          <p:cNvPr id="114" name="Group 113">
            <a:extLst>
              <a:ext uri="{FF2B5EF4-FFF2-40B4-BE49-F238E27FC236}">
                <a16:creationId xmlns:a16="http://schemas.microsoft.com/office/drawing/2014/main" id="{6786D8A7-C37F-D789-F9D1-33FF18198EEE}"/>
              </a:ext>
            </a:extLst>
          </p:cNvPr>
          <p:cNvGrpSpPr/>
          <p:nvPr/>
        </p:nvGrpSpPr>
        <p:grpSpPr>
          <a:xfrm>
            <a:off x="8784352" y="0"/>
            <a:ext cx="268919" cy="285992"/>
            <a:chOff x="7758113" y="3633788"/>
            <a:chExt cx="300038" cy="319087"/>
          </a:xfrm>
        </p:grpSpPr>
        <p:sp>
          <p:nvSpPr>
            <p:cNvPr id="115" name="Freeform 5">
              <a:extLst>
                <a:ext uri="{FF2B5EF4-FFF2-40B4-BE49-F238E27FC236}">
                  <a16:creationId xmlns:a16="http://schemas.microsoft.com/office/drawing/2014/main" id="{7F8B69A0-95A6-4601-BA82-256D0F40ED9B}"/>
                </a:ext>
              </a:extLst>
            </p:cNvPr>
            <p:cNvSpPr>
              <a:spLocks/>
            </p:cNvSpPr>
            <p:nvPr/>
          </p:nvSpPr>
          <p:spPr bwMode="auto">
            <a:xfrm>
              <a:off x="7818438" y="3694113"/>
              <a:ext cx="179388" cy="198438"/>
            </a:xfrm>
            <a:custGeom>
              <a:avLst/>
              <a:gdLst>
                <a:gd name="T0" fmla="*/ 48 w 48"/>
                <a:gd name="T1" fmla="*/ 24 h 52"/>
                <a:gd name="T2" fmla="*/ 24 w 48"/>
                <a:gd name="T3" fmla="*/ 0 h 52"/>
                <a:gd name="T4" fmla="*/ 0 w 48"/>
                <a:gd name="T5" fmla="*/ 24 h 52"/>
                <a:gd name="T6" fmla="*/ 18 w 48"/>
                <a:gd name="T7" fmla="*/ 47 h 52"/>
                <a:gd name="T8" fmla="*/ 18 w 48"/>
                <a:gd name="T9" fmla="*/ 52 h 52"/>
                <a:gd name="T10" fmla="*/ 30 w 48"/>
                <a:gd name="T11" fmla="*/ 52 h 52"/>
                <a:gd name="T12" fmla="*/ 30 w 48"/>
                <a:gd name="T13" fmla="*/ 47 h 52"/>
                <a:gd name="T14" fmla="*/ 48 w 48"/>
                <a:gd name="T15" fmla="*/ 24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52">
                  <a:moveTo>
                    <a:pt x="48" y="24"/>
                  </a:moveTo>
                  <a:cubicBezTo>
                    <a:pt x="48" y="11"/>
                    <a:pt x="37" y="0"/>
                    <a:pt x="24" y="0"/>
                  </a:cubicBezTo>
                  <a:cubicBezTo>
                    <a:pt x="11" y="0"/>
                    <a:pt x="0" y="11"/>
                    <a:pt x="0" y="24"/>
                  </a:cubicBezTo>
                  <a:cubicBezTo>
                    <a:pt x="0" y="35"/>
                    <a:pt x="8" y="45"/>
                    <a:pt x="18" y="47"/>
                  </a:cubicBezTo>
                  <a:cubicBezTo>
                    <a:pt x="18" y="52"/>
                    <a:pt x="18" y="52"/>
                    <a:pt x="18" y="52"/>
                  </a:cubicBezTo>
                  <a:cubicBezTo>
                    <a:pt x="30" y="52"/>
                    <a:pt x="30" y="52"/>
                    <a:pt x="30" y="52"/>
                  </a:cubicBezTo>
                  <a:cubicBezTo>
                    <a:pt x="30" y="47"/>
                    <a:pt x="30" y="47"/>
                    <a:pt x="30" y="47"/>
                  </a:cubicBezTo>
                  <a:cubicBezTo>
                    <a:pt x="40" y="45"/>
                    <a:pt x="48" y="35"/>
                    <a:pt x="48" y="24"/>
                  </a:cubicBezTo>
                  <a:close/>
                </a:path>
              </a:pathLst>
            </a:custGeom>
            <a:noFill/>
            <a:ln w="1587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id-ID" sz="1050"/>
            </a:p>
          </p:txBody>
        </p:sp>
        <p:sp>
          <p:nvSpPr>
            <p:cNvPr id="116" name="Line 6">
              <a:extLst>
                <a:ext uri="{FF2B5EF4-FFF2-40B4-BE49-F238E27FC236}">
                  <a16:creationId xmlns:a16="http://schemas.microsoft.com/office/drawing/2014/main" id="{81540658-9830-86BC-F669-3AD7464E49A8}"/>
                </a:ext>
              </a:extLst>
            </p:cNvPr>
            <p:cNvSpPr>
              <a:spLocks noChangeShapeType="1"/>
            </p:cNvSpPr>
            <p:nvPr/>
          </p:nvSpPr>
          <p:spPr bwMode="auto">
            <a:xfrm flipH="1">
              <a:off x="7900988" y="3952875"/>
              <a:ext cx="14288" cy="0"/>
            </a:xfrm>
            <a:prstGeom prst="line">
              <a:avLst/>
            </a:prstGeom>
            <a:noFill/>
            <a:ln w="15875"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endParaRPr lang="id-ID" sz="1050"/>
            </a:p>
          </p:txBody>
        </p:sp>
        <p:sp>
          <p:nvSpPr>
            <p:cNvPr id="117" name="Line 7">
              <a:extLst>
                <a:ext uri="{FF2B5EF4-FFF2-40B4-BE49-F238E27FC236}">
                  <a16:creationId xmlns:a16="http://schemas.microsoft.com/office/drawing/2014/main" id="{51303E1A-42CC-6EFB-E7F0-E7E69BD03676}"/>
                </a:ext>
              </a:extLst>
            </p:cNvPr>
            <p:cNvSpPr>
              <a:spLocks noChangeShapeType="1"/>
            </p:cNvSpPr>
            <p:nvPr/>
          </p:nvSpPr>
          <p:spPr bwMode="auto">
            <a:xfrm flipH="1">
              <a:off x="7885113" y="3922713"/>
              <a:ext cx="46038" cy="0"/>
            </a:xfrm>
            <a:prstGeom prst="line">
              <a:avLst/>
            </a:prstGeom>
            <a:noFill/>
            <a:ln w="15875"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endParaRPr lang="id-ID" sz="1050"/>
            </a:p>
          </p:txBody>
        </p:sp>
        <p:sp>
          <p:nvSpPr>
            <p:cNvPr id="118" name="Line 8">
              <a:extLst>
                <a:ext uri="{FF2B5EF4-FFF2-40B4-BE49-F238E27FC236}">
                  <a16:creationId xmlns:a16="http://schemas.microsoft.com/office/drawing/2014/main" id="{ECD39A29-250B-0CEE-B681-9E2D10283C0F}"/>
                </a:ext>
              </a:extLst>
            </p:cNvPr>
            <p:cNvSpPr>
              <a:spLocks noChangeShapeType="1"/>
            </p:cNvSpPr>
            <p:nvPr/>
          </p:nvSpPr>
          <p:spPr bwMode="auto">
            <a:xfrm>
              <a:off x="7908926" y="3633788"/>
              <a:ext cx="0" cy="30163"/>
            </a:xfrm>
            <a:prstGeom prst="line">
              <a:avLst/>
            </a:prstGeom>
            <a:noFill/>
            <a:ln w="15875"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endParaRPr lang="id-ID" sz="1050"/>
            </a:p>
          </p:txBody>
        </p:sp>
        <p:sp>
          <p:nvSpPr>
            <p:cNvPr id="119" name="Line 9">
              <a:extLst>
                <a:ext uri="{FF2B5EF4-FFF2-40B4-BE49-F238E27FC236}">
                  <a16:creationId xmlns:a16="http://schemas.microsoft.com/office/drawing/2014/main" id="{CDE4E5A0-F3C1-5421-C095-52D47E02BFDC}"/>
                </a:ext>
              </a:extLst>
            </p:cNvPr>
            <p:cNvSpPr>
              <a:spLocks noChangeShapeType="1"/>
            </p:cNvSpPr>
            <p:nvPr/>
          </p:nvSpPr>
          <p:spPr bwMode="auto">
            <a:xfrm flipH="1">
              <a:off x="8027988" y="3786188"/>
              <a:ext cx="30163" cy="0"/>
            </a:xfrm>
            <a:prstGeom prst="line">
              <a:avLst/>
            </a:prstGeom>
            <a:noFill/>
            <a:ln w="15875"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endParaRPr lang="id-ID" sz="1050"/>
            </a:p>
          </p:txBody>
        </p:sp>
        <p:sp>
          <p:nvSpPr>
            <p:cNvPr id="120" name="Line 10">
              <a:extLst>
                <a:ext uri="{FF2B5EF4-FFF2-40B4-BE49-F238E27FC236}">
                  <a16:creationId xmlns:a16="http://schemas.microsoft.com/office/drawing/2014/main" id="{6E0A7CDE-7B4B-3B20-733A-1759C98A07CD}"/>
                </a:ext>
              </a:extLst>
            </p:cNvPr>
            <p:cNvSpPr>
              <a:spLocks noChangeShapeType="1"/>
            </p:cNvSpPr>
            <p:nvPr/>
          </p:nvSpPr>
          <p:spPr bwMode="auto">
            <a:xfrm>
              <a:off x="7758113" y="3786188"/>
              <a:ext cx="30163" cy="0"/>
            </a:xfrm>
            <a:prstGeom prst="line">
              <a:avLst/>
            </a:prstGeom>
            <a:noFill/>
            <a:ln w="15875"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endParaRPr lang="id-ID" sz="1050"/>
            </a:p>
          </p:txBody>
        </p:sp>
        <p:sp>
          <p:nvSpPr>
            <p:cNvPr id="121" name="Line 11">
              <a:extLst>
                <a:ext uri="{FF2B5EF4-FFF2-40B4-BE49-F238E27FC236}">
                  <a16:creationId xmlns:a16="http://schemas.microsoft.com/office/drawing/2014/main" id="{0CC8A0F3-2630-9DAE-BE11-CDCE35E1269B}"/>
                </a:ext>
              </a:extLst>
            </p:cNvPr>
            <p:cNvSpPr>
              <a:spLocks noChangeShapeType="1"/>
            </p:cNvSpPr>
            <p:nvPr/>
          </p:nvSpPr>
          <p:spPr bwMode="auto">
            <a:xfrm>
              <a:off x="7791451" y="3668713"/>
              <a:ext cx="30163" cy="30163"/>
            </a:xfrm>
            <a:prstGeom prst="line">
              <a:avLst/>
            </a:prstGeom>
            <a:noFill/>
            <a:ln w="15875"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endParaRPr lang="id-ID" sz="1050"/>
            </a:p>
          </p:txBody>
        </p:sp>
        <p:sp>
          <p:nvSpPr>
            <p:cNvPr id="122" name="Line 12">
              <a:extLst>
                <a:ext uri="{FF2B5EF4-FFF2-40B4-BE49-F238E27FC236}">
                  <a16:creationId xmlns:a16="http://schemas.microsoft.com/office/drawing/2014/main" id="{B29A3C4C-1596-BC3E-2229-CA4C22F9C820}"/>
                </a:ext>
              </a:extLst>
            </p:cNvPr>
            <p:cNvSpPr>
              <a:spLocks noChangeShapeType="1"/>
            </p:cNvSpPr>
            <p:nvPr/>
          </p:nvSpPr>
          <p:spPr bwMode="auto">
            <a:xfrm flipH="1">
              <a:off x="7994651" y="3668713"/>
              <a:ext cx="30163" cy="30163"/>
            </a:xfrm>
            <a:prstGeom prst="line">
              <a:avLst/>
            </a:prstGeom>
            <a:noFill/>
            <a:ln w="15875"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endParaRPr lang="id-ID" sz="1050"/>
            </a:p>
          </p:txBody>
        </p:sp>
      </p:grpSp>
      <p:cxnSp>
        <p:nvCxnSpPr>
          <p:cNvPr id="126" name="Straight Connector 125">
            <a:extLst>
              <a:ext uri="{FF2B5EF4-FFF2-40B4-BE49-F238E27FC236}">
                <a16:creationId xmlns:a16="http://schemas.microsoft.com/office/drawing/2014/main" id="{919999BD-52AE-3F4C-E4AD-D6099F38725E}"/>
              </a:ext>
            </a:extLst>
          </p:cNvPr>
          <p:cNvCxnSpPr/>
          <p:nvPr/>
        </p:nvCxnSpPr>
        <p:spPr>
          <a:xfrm>
            <a:off x="485775" y="3085437"/>
            <a:ext cx="265249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Title 1">
            <a:extLst>
              <a:ext uri="{FF2B5EF4-FFF2-40B4-BE49-F238E27FC236}">
                <a16:creationId xmlns:a16="http://schemas.microsoft.com/office/drawing/2014/main" id="{C632CB17-C74F-7735-73F3-5E33563F2BE3}"/>
              </a:ext>
            </a:extLst>
          </p:cNvPr>
          <p:cNvSpPr txBox="1">
            <a:spLocks/>
          </p:cNvSpPr>
          <p:nvPr/>
        </p:nvSpPr>
        <p:spPr>
          <a:xfrm rot="16200000">
            <a:off x="-3756345" y="2406682"/>
            <a:ext cx="8216054" cy="330135"/>
          </a:xfrm>
          <a:prstGeom prst="rect">
            <a:avLst/>
          </a:prstGeom>
          <a:solidFill>
            <a:srgbClr val="F0390E"/>
          </a:solidFill>
        </p:spPr>
        <p:txBody>
          <a:bodyPr lIns="0" tIns="0" rIns="0" bIns="0" anchor="t" anchorCtr="0">
            <a:noAutofit/>
          </a:bodyPr>
          <a:lstStyle>
            <a:lvl1pPr algn="l" defTabSz="914400" rtl="0" eaLnBrk="1" latinLnBrk="0" hangingPunct="1">
              <a:lnSpc>
                <a:spcPct val="90000"/>
              </a:lnSpc>
              <a:spcBef>
                <a:spcPct val="0"/>
              </a:spcBef>
              <a:buNone/>
              <a:defRPr sz="4400" b="1" kern="1200">
                <a:solidFill>
                  <a:schemeClr val="tx1"/>
                </a:solidFill>
                <a:latin typeface="Segoe UI" panose="020B0502040204020203" pitchFamily="34" charset="0"/>
                <a:ea typeface="+mj-ea"/>
                <a:cs typeface="Segoe UI" panose="020B0502040204020203" pitchFamily="34" charset="0"/>
              </a:defRPr>
            </a:lvl1pPr>
          </a:lstStyle>
          <a:p>
            <a:pPr algn="ctr">
              <a:lnSpc>
                <a:spcPct val="100000"/>
              </a:lnSpc>
            </a:pPr>
            <a:r>
              <a:rPr lang="en-US" sz="1800" dirty="0">
                <a:latin typeface="Josefin Sans" pitchFamily="2" charset="0"/>
              </a:rPr>
              <a:t>CORRELATION ANALYSIS: Heat Map</a:t>
            </a:r>
            <a:endParaRPr lang="en-ID" sz="1800" dirty="0">
              <a:latin typeface="Josefin Sans" pitchFamily="2" charset="0"/>
            </a:endParaRPr>
          </a:p>
        </p:txBody>
      </p:sp>
      <p:sp>
        <p:nvSpPr>
          <p:cNvPr id="18" name="Right Triangle 17">
            <a:extLst>
              <a:ext uri="{FF2B5EF4-FFF2-40B4-BE49-F238E27FC236}">
                <a16:creationId xmlns:a16="http://schemas.microsoft.com/office/drawing/2014/main" id="{1A2E5ACA-5E4E-B30C-4BD7-1E97B585B285}"/>
              </a:ext>
            </a:extLst>
          </p:cNvPr>
          <p:cNvSpPr/>
          <p:nvPr/>
        </p:nvSpPr>
        <p:spPr>
          <a:xfrm rot="16200000">
            <a:off x="-80715" y="4574114"/>
            <a:ext cx="46277" cy="69434"/>
          </a:xfrm>
          <a:prstGeom prst="rtTriangle">
            <a:avLst/>
          </a:prstGeom>
          <a:solidFill>
            <a:srgbClr val="114A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sz="1050"/>
          </a:p>
        </p:txBody>
      </p:sp>
      <p:pic>
        <p:nvPicPr>
          <p:cNvPr id="3" name="Picture 2">
            <a:extLst>
              <a:ext uri="{FF2B5EF4-FFF2-40B4-BE49-F238E27FC236}">
                <a16:creationId xmlns:a16="http://schemas.microsoft.com/office/drawing/2014/main" id="{59F0BDA2-F137-3D28-1ADC-B5830B4111C3}"/>
              </a:ext>
            </a:extLst>
          </p:cNvPr>
          <p:cNvPicPr>
            <a:picLocks noChangeAspect="1"/>
          </p:cNvPicPr>
          <p:nvPr/>
        </p:nvPicPr>
        <p:blipFill>
          <a:blip r:embed="rId3"/>
          <a:stretch>
            <a:fillRect/>
          </a:stretch>
        </p:blipFill>
        <p:spPr>
          <a:xfrm>
            <a:off x="1644492" y="225369"/>
            <a:ext cx="6480421" cy="3175831"/>
          </a:xfrm>
          <a:prstGeom prst="rect">
            <a:avLst/>
          </a:prstGeom>
        </p:spPr>
        <p:style>
          <a:lnRef idx="2">
            <a:schemeClr val="dk1"/>
          </a:lnRef>
          <a:fillRef idx="1">
            <a:schemeClr val="lt1"/>
          </a:fillRef>
          <a:effectRef idx="0">
            <a:schemeClr val="dk1"/>
          </a:effectRef>
          <a:fontRef idx="minor">
            <a:schemeClr val="dk1"/>
          </a:fontRef>
        </p:style>
      </p:pic>
      <p:sp>
        <p:nvSpPr>
          <p:cNvPr id="4" name="TextBox 3">
            <a:extLst>
              <a:ext uri="{FF2B5EF4-FFF2-40B4-BE49-F238E27FC236}">
                <a16:creationId xmlns:a16="http://schemas.microsoft.com/office/drawing/2014/main" id="{C3140B35-0521-5386-621C-4193242270D4}"/>
              </a:ext>
            </a:extLst>
          </p:cNvPr>
          <p:cNvSpPr txBox="1"/>
          <p:nvPr/>
        </p:nvSpPr>
        <p:spPr>
          <a:xfrm>
            <a:off x="849152" y="3592993"/>
            <a:ext cx="7750969" cy="1384995"/>
          </a:xfrm>
          <a:prstGeom prst="rect">
            <a:avLst/>
          </a:prstGeom>
          <a:noFill/>
          <a:ln>
            <a:solidFill>
              <a:srgbClr val="C00000"/>
            </a:solidFill>
          </a:ln>
        </p:spPr>
        <p:txBody>
          <a:bodyPr wrap="square" rtlCol="0">
            <a:spAutoFit/>
          </a:bodyPr>
          <a:lstStyle/>
          <a:p>
            <a:r>
              <a:rPr lang="en-IN" sz="1050" dirty="0">
                <a:solidFill>
                  <a:schemeClr val="tx1"/>
                </a:solidFill>
                <a:latin typeface="Josefin Sans" pitchFamily="2" charset="0"/>
              </a:rPr>
              <a:t>Observation: </a:t>
            </a:r>
          </a:p>
          <a:p>
            <a:endParaRPr lang="en-IN" sz="1050" dirty="0">
              <a:solidFill>
                <a:schemeClr val="tx1"/>
              </a:solidFill>
              <a:latin typeface="Josefin Sans" pitchFamily="2" charset="0"/>
            </a:endParaRPr>
          </a:p>
          <a:p>
            <a:pPr marL="171450" indent="-171450">
              <a:buFont typeface="Wingdings" panose="05000000000000000000" pitchFamily="2" charset="2"/>
              <a:buChar char="§"/>
            </a:pPr>
            <a:r>
              <a:rPr lang="en-US" sz="1050" dirty="0">
                <a:solidFill>
                  <a:schemeClr val="tx1"/>
                </a:solidFill>
                <a:latin typeface="Josefin Sans" pitchFamily="2" charset="0"/>
              </a:rPr>
              <a:t>From the above three plot it is clear that none of the independent variables have a strong relationship among themselves. So, there is no need to drop any of the features or to create a composite feature.</a:t>
            </a:r>
          </a:p>
          <a:p>
            <a:pPr marL="171450" indent="-171450">
              <a:buFont typeface="Wingdings" panose="05000000000000000000" pitchFamily="2" charset="2"/>
              <a:buChar char="§"/>
            </a:pPr>
            <a:endParaRPr lang="en-US" sz="1050" dirty="0">
              <a:solidFill>
                <a:schemeClr val="tx1"/>
              </a:solidFill>
              <a:latin typeface="Josefin Sans" pitchFamily="2" charset="0"/>
            </a:endParaRPr>
          </a:p>
          <a:p>
            <a:pPr marL="171450" indent="-171450">
              <a:buFont typeface="Wingdings" panose="05000000000000000000" pitchFamily="2" charset="2"/>
              <a:buChar char="§"/>
            </a:pPr>
            <a:r>
              <a:rPr lang="en-US" sz="1050" dirty="0">
                <a:solidFill>
                  <a:schemeClr val="tx1"/>
                </a:solidFill>
                <a:latin typeface="Josefin Sans" pitchFamily="2" charset="0"/>
              </a:rPr>
              <a:t>From the above plots (plots between strength and the predictor variables and the </a:t>
            </a:r>
            <a:r>
              <a:rPr lang="en-US" sz="1050" dirty="0" err="1">
                <a:solidFill>
                  <a:schemeClr val="tx1"/>
                </a:solidFill>
                <a:latin typeface="Josefin Sans" pitchFamily="2" charset="0"/>
              </a:rPr>
              <a:t>pairplot</a:t>
            </a:r>
            <a:r>
              <a:rPr lang="en-US" sz="1050" dirty="0">
                <a:solidFill>
                  <a:schemeClr val="tx1"/>
                </a:solidFill>
                <a:latin typeface="Josefin Sans" pitchFamily="2" charset="0"/>
              </a:rPr>
              <a:t> </a:t>
            </a:r>
            <a:r>
              <a:rPr lang="en-US" sz="1050" dirty="0" err="1">
                <a:solidFill>
                  <a:schemeClr val="tx1"/>
                </a:solidFill>
                <a:latin typeface="Josefin Sans" pitchFamily="2" charset="0"/>
              </a:rPr>
              <a:t>alongwith</a:t>
            </a:r>
            <a:r>
              <a:rPr lang="en-US" sz="1050" dirty="0">
                <a:solidFill>
                  <a:schemeClr val="tx1"/>
                </a:solidFill>
                <a:latin typeface="Josefin Sans" pitchFamily="2" charset="0"/>
              </a:rPr>
              <a:t> the heatmap) affirms the fact that none of the independent variables are good predictors of strength. Thus, there is no linear relationship between them. </a:t>
            </a:r>
            <a:endParaRPr lang="en-IN" sz="1050" dirty="0">
              <a:solidFill>
                <a:schemeClr val="tx1"/>
              </a:solidFill>
              <a:latin typeface="Josefin Sans" pitchFamily="2" charset="0"/>
            </a:endParaRPr>
          </a:p>
        </p:txBody>
      </p:sp>
    </p:spTree>
    <p:extLst>
      <p:ext uri="{BB962C8B-B14F-4D97-AF65-F5344CB8AC3E}">
        <p14:creationId xmlns:p14="http://schemas.microsoft.com/office/powerpoint/2010/main" val="9062238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8" name="Google Shape;98;p16"/>
          <p:cNvSpPr txBox="1">
            <a:spLocks noGrp="1"/>
          </p:cNvSpPr>
          <p:nvPr>
            <p:ph type="title"/>
          </p:nvPr>
        </p:nvSpPr>
        <p:spPr>
          <a:xfrm>
            <a:off x="580947" y="211279"/>
            <a:ext cx="7702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N" sz="2400" dirty="0"/>
              <a:t>Scaling and Modelling of data…</a:t>
            </a:r>
            <a:endParaRPr sz="2400" dirty="0"/>
          </a:p>
        </p:txBody>
      </p:sp>
      <p:cxnSp>
        <p:nvCxnSpPr>
          <p:cNvPr id="99" name="Google Shape;99;p16">
            <a:hlinkClick r:id="" action="ppaction://hlinkshowjump?jump=nextslide"/>
          </p:cNvPr>
          <p:cNvCxnSpPr/>
          <p:nvPr/>
        </p:nvCxnSpPr>
        <p:spPr>
          <a:xfrm>
            <a:off x="8643950" y="303450"/>
            <a:ext cx="262200" cy="0"/>
          </a:xfrm>
          <a:prstGeom prst="straightConnector1">
            <a:avLst/>
          </a:prstGeom>
          <a:noFill/>
          <a:ln w="9525" cap="flat" cmpd="sng">
            <a:solidFill>
              <a:schemeClr val="accent1"/>
            </a:solidFill>
            <a:prstDash val="solid"/>
            <a:round/>
            <a:headEnd type="none" w="med" len="med"/>
            <a:tailEnd type="triangle" w="med" len="med"/>
          </a:ln>
        </p:spPr>
      </p:cxnSp>
      <p:cxnSp>
        <p:nvCxnSpPr>
          <p:cNvPr id="3" name="Straight Connector 2">
            <a:extLst>
              <a:ext uri="{FF2B5EF4-FFF2-40B4-BE49-F238E27FC236}">
                <a16:creationId xmlns:a16="http://schemas.microsoft.com/office/drawing/2014/main" id="{558AF0C6-8FEC-E822-FEC3-2047EE196ECA}"/>
              </a:ext>
            </a:extLst>
          </p:cNvPr>
          <p:cNvCxnSpPr>
            <a:cxnSpLocks/>
          </p:cNvCxnSpPr>
          <p:nvPr/>
        </p:nvCxnSpPr>
        <p:spPr>
          <a:xfrm>
            <a:off x="409904" y="407194"/>
            <a:ext cx="0" cy="4429125"/>
          </a:xfrm>
          <a:prstGeom prst="line">
            <a:avLst/>
          </a:prstGeom>
        </p:spPr>
        <p:style>
          <a:lnRef idx="3">
            <a:schemeClr val="accent1"/>
          </a:lnRef>
          <a:fillRef idx="0">
            <a:schemeClr val="accent1"/>
          </a:fillRef>
          <a:effectRef idx="2">
            <a:schemeClr val="accent1"/>
          </a:effectRef>
          <a:fontRef idx="minor">
            <a:schemeClr val="tx1"/>
          </a:fontRef>
        </p:style>
      </p:cxnSp>
      <p:pic>
        <p:nvPicPr>
          <p:cNvPr id="7" name="Picture 6">
            <a:extLst>
              <a:ext uri="{FF2B5EF4-FFF2-40B4-BE49-F238E27FC236}">
                <a16:creationId xmlns:a16="http://schemas.microsoft.com/office/drawing/2014/main" id="{35018009-D05E-DD51-19B6-C951D20F012E}"/>
              </a:ext>
            </a:extLst>
          </p:cNvPr>
          <p:cNvPicPr>
            <a:picLocks noChangeAspect="1"/>
          </p:cNvPicPr>
          <p:nvPr/>
        </p:nvPicPr>
        <p:blipFill rotWithShape="1">
          <a:blip r:embed="rId3"/>
          <a:srcRect l="7546" r="19041"/>
          <a:stretch/>
        </p:blipFill>
        <p:spPr>
          <a:xfrm>
            <a:off x="661144" y="769782"/>
            <a:ext cx="5075590" cy="1896815"/>
          </a:xfrm>
          <a:prstGeom prst="rect">
            <a:avLst/>
          </a:prstGeom>
        </p:spPr>
        <p:style>
          <a:lnRef idx="3">
            <a:schemeClr val="lt1"/>
          </a:lnRef>
          <a:fillRef idx="1">
            <a:schemeClr val="dk1"/>
          </a:fillRef>
          <a:effectRef idx="1">
            <a:schemeClr val="dk1"/>
          </a:effectRef>
          <a:fontRef idx="minor">
            <a:schemeClr val="lt1"/>
          </a:fontRef>
        </p:style>
      </p:pic>
      <p:pic>
        <p:nvPicPr>
          <p:cNvPr id="9" name="Picture 8">
            <a:extLst>
              <a:ext uri="{FF2B5EF4-FFF2-40B4-BE49-F238E27FC236}">
                <a16:creationId xmlns:a16="http://schemas.microsoft.com/office/drawing/2014/main" id="{5F193F4D-DD6A-5C32-E396-9F78327F60CA}"/>
              </a:ext>
            </a:extLst>
          </p:cNvPr>
          <p:cNvPicPr>
            <a:picLocks noChangeAspect="1"/>
          </p:cNvPicPr>
          <p:nvPr/>
        </p:nvPicPr>
        <p:blipFill rotWithShape="1">
          <a:blip r:embed="rId4"/>
          <a:srcRect l="6194" t="9989" r="18320" b="9680"/>
          <a:stretch/>
        </p:blipFill>
        <p:spPr>
          <a:xfrm>
            <a:off x="661144" y="2913188"/>
            <a:ext cx="5075589" cy="1763848"/>
          </a:xfrm>
          <a:prstGeom prst="rect">
            <a:avLst/>
          </a:prstGeom>
        </p:spPr>
        <p:style>
          <a:lnRef idx="3">
            <a:schemeClr val="lt1"/>
          </a:lnRef>
          <a:fillRef idx="1">
            <a:schemeClr val="dk1"/>
          </a:fillRef>
          <a:effectRef idx="1">
            <a:schemeClr val="dk1"/>
          </a:effectRef>
          <a:fontRef idx="minor">
            <a:schemeClr val="lt1"/>
          </a:fontRef>
        </p:style>
      </p:pic>
      <p:pic>
        <p:nvPicPr>
          <p:cNvPr id="4" name="Picture 3">
            <a:extLst>
              <a:ext uri="{FF2B5EF4-FFF2-40B4-BE49-F238E27FC236}">
                <a16:creationId xmlns:a16="http://schemas.microsoft.com/office/drawing/2014/main" id="{22CDB8B5-9995-8463-720D-2FCFE94E91A5}"/>
              </a:ext>
            </a:extLst>
          </p:cNvPr>
          <p:cNvPicPr>
            <a:picLocks noChangeAspect="1"/>
          </p:cNvPicPr>
          <p:nvPr/>
        </p:nvPicPr>
        <p:blipFill>
          <a:blip r:embed="rId5"/>
          <a:stretch>
            <a:fillRect/>
          </a:stretch>
        </p:blipFill>
        <p:spPr>
          <a:xfrm>
            <a:off x="6600343" y="2433614"/>
            <a:ext cx="2386495" cy="1943099"/>
          </a:xfrm>
          <a:prstGeom prst="rect">
            <a:avLst/>
          </a:prstGeom>
        </p:spPr>
        <p:style>
          <a:lnRef idx="2">
            <a:schemeClr val="dk1"/>
          </a:lnRef>
          <a:fillRef idx="1">
            <a:schemeClr val="lt1"/>
          </a:fillRef>
          <a:effectRef idx="0">
            <a:schemeClr val="dk1"/>
          </a:effectRef>
          <a:fontRef idx="minor">
            <a:schemeClr val="dk1"/>
          </a:fontRef>
        </p:style>
      </p:pic>
      <p:pic>
        <p:nvPicPr>
          <p:cNvPr id="6" name="Picture 5">
            <a:extLst>
              <a:ext uri="{FF2B5EF4-FFF2-40B4-BE49-F238E27FC236}">
                <a16:creationId xmlns:a16="http://schemas.microsoft.com/office/drawing/2014/main" id="{BEF5AD22-08D8-3AF1-5F85-51C0E53AB42C}"/>
              </a:ext>
            </a:extLst>
          </p:cNvPr>
          <p:cNvPicPr>
            <a:picLocks noChangeAspect="1"/>
          </p:cNvPicPr>
          <p:nvPr/>
        </p:nvPicPr>
        <p:blipFill rotWithShape="1">
          <a:blip r:embed="rId6"/>
          <a:srcRect l="6145" t="16395" r="50742" b="21264"/>
          <a:stretch/>
        </p:blipFill>
        <p:spPr>
          <a:xfrm>
            <a:off x="6415088" y="1485900"/>
            <a:ext cx="2571750" cy="671512"/>
          </a:xfrm>
          <a:prstGeom prst="rect">
            <a:avLst/>
          </a:prstGeom>
        </p:spPr>
        <p:style>
          <a:lnRef idx="3">
            <a:schemeClr val="lt1"/>
          </a:lnRef>
          <a:fillRef idx="1">
            <a:schemeClr val="dk1"/>
          </a:fillRef>
          <a:effectRef idx="1">
            <a:schemeClr val="dk1"/>
          </a:effectRef>
          <a:fontRef idx="minor">
            <a:schemeClr val="lt1"/>
          </a:fontRef>
        </p:style>
      </p:pic>
    </p:spTree>
    <p:extLst>
      <p:ext uri="{BB962C8B-B14F-4D97-AF65-F5344CB8AC3E}">
        <p14:creationId xmlns:p14="http://schemas.microsoft.com/office/powerpoint/2010/main" val="1199710103"/>
      </p:ext>
    </p:extLst>
  </p:cSld>
  <p:clrMapOvr>
    <a:masterClrMapping/>
  </p:clrMapOvr>
</p:sld>
</file>

<file path=ppt/theme/theme1.xml><?xml version="1.0" encoding="utf-8"?>
<a:theme xmlns:a="http://schemas.openxmlformats.org/drawingml/2006/main" name="Macari Company Profile Infographics by Slidesgo">
  <a:themeElements>
    <a:clrScheme name="Simple Light">
      <a:dk1>
        <a:srgbClr val="000000"/>
      </a:dk1>
      <a:lt1>
        <a:srgbClr val="FFFFFF"/>
      </a:lt1>
      <a:dk2>
        <a:srgbClr val="595959"/>
      </a:dk2>
      <a:lt2>
        <a:srgbClr val="D9D9D9"/>
      </a:lt2>
      <a:accent1>
        <a:srgbClr val="FD0000"/>
      </a:accent1>
      <a:accent2>
        <a:srgbClr val="F5F5F5"/>
      </a:accent2>
      <a:accent3>
        <a:srgbClr val="BBBBBB"/>
      </a:accent3>
      <a:accent4>
        <a:srgbClr val="000000"/>
      </a:accent4>
      <a:accent5>
        <a:srgbClr val="FD0000"/>
      </a:accent5>
      <a:accent6>
        <a:srgbClr val="FF8D8D"/>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851</TotalTime>
  <Words>1905</Words>
  <Application>Microsoft Office PowerPoint</Application>
  <PresentationFormat>On-screen Show (16:9)</PresentationFormat>
  <Paragraphs>174</Paragraphs>
  <Slides>25</Slides>
  <Notes>25</Notes>
  <HiddenSlides>0</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25</vt:i4>
      </vt:variant>
    </vt:vector>
  </HeadingPairs>
  <TitlesOfParts>
    <vt:vector size="38" baseType="lpstr">
      <vt:lpstr>Josefin Sans ExtraLight</vt:lpstr>
      <vt:lpstr>Josefin Sans Light</vt:lpstr>
      <vt:lpstr>Josefin Sans Medium</vt:lpstr>
      <vt:lpstr>Wingdings</vt:lpstr>
      <vt:lpstr>Open Sans</vt:lpstr>
      <vt:lpstr>Josefin Sans</vt:lpstr>
      <vt:lpstr>Josefin Sans SemiBold</vt:lpstr>
      <vt:lpstr>Roboto Condensed Light</vt:lpstr>
      <vt:lpstr>Arial</vt:lpstr>
      <vt:lpstr>Calibri</vt:lpstr>
      <vt:lpstr>Segoe UI</vt:lpstr>
      <vt:lpstr>Macari Company Profile Infographics by Slidesgo</vt:lpstr>
      <vt:lpstr>Office Theme</vt:lpstr>
      <vt:lpstr>CONCRETE MANUFACTURING INDUSTRY ANALYSIS </vt:lpstr>
      <vt:lpstr>Steps to find the best concrete………...</vt:lpstr>
      <vt:lpstr>PowerPoint Presentation</vt:lpstr>
      <vt:lpstr>EXPLORATORY DATA ANALYSIS (EDA)…..</vt:lpstr>
      <vt:lpstr>PowerPoint Presentation</vt:lpstr>
      <vt:lpstr>PowerPoint Presentation</vt:lpstr>
      <vt:lpstr>PowerPoint Presentation</vt:lpstr>
      <vt:lpstr>PowerPoint Presentation</vt:lpstr>
      <vt:lpstr>Scaling and Modelling of data…</vt:lpstr>
      <vt:lpstr>LINEAR REGRESSION </vt:lpstr>
      <vt:lpstr>RIDGE REGRESSION </vt:lpstr>
      <vt:lpstr>LASSO REGRESSION </vt:lpstr>
      <vt:lpstr> K-NEAREST NEIGHBOUR (KNN)</vt:lpstr>
      <vt:lpstr> SUPPORT VECTOR MACHINE (SVM)</vt:lpstr>
      <vt:lpstr> DECISION TREE</vt:lpstr>
      <vt:lpstr> RANDOM FOREST</vt:lpstr>
      <vt:lpstr> BAGGING </vt:lpstr>
      <vt:lpstr> ADABOOST </vt:lpstr>
      <vt:lpstr> GRADIENT BOOSTING </vt:lpstr>
      <vt:lpstr> XG BOOSTING </vt:lpstr>
      <vt:lpstr> HYPER-PARAMETER TUNING (I) </vt:lpstr>
      <vt:lpstr> HYPER-PARAMETER TUNING (II) </vt:lpstr>
      <vt:lpstr>   CONCLUSION</vt:lpstr>
      <vt:lpstr>DATA VISUALISTION: POWER BI: REVENUE &amp; SALES ANALYSIS OF FOOD INDUSTRY</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CONCRETE MANUFACTURING INDUSTRY ANALYSIS</dc:title>
  <dc:creator>Manvi Bajpai</dc:creator>
  <cp:lastModifiedBy>Manvi Bajpai</cp:lastModifiedBy>
  <cp:revision>4</cp:revision>
  <dcterms:modified xsi:type="dcterms:W3CDTF">2023-09-04T09:55:45Z</dcterms:modified>
</cp:coreProperties>
</file>